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4"/>
  </p:notesMasterIdLst>
  <p:sldIdLst>
    <p:sldId id="361" r:id="rId2"/>
    <p:sldId id="354" r:id="rId3"/>
  </p:sldIdLst>
  <p:sldSz cx="12192000" cy="6858000"/>
  <p:notesSz cx="6858000" cy="9144000"/>
  <p:defaultTextStyle>
    <a:defPPr>
      <a:defRPr lang="de-DE"/>
    </a:defPPr>
    <a:lvl1pPr marL="0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1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6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42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8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14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49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85" algn="l" defTabSz="9142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E2D"/>
    <a:srgbClr val="1B133D"/>
    <a:srgbClr val="0F9444"/>
    <a:srgbClr val="000000"/>
    <a:srgbClr val="281C5A"/>
    <a:srgbClr val="D4D4D4"/>
    <a:srgbClr val="F6F6F6"/>
    <a:srgbClr val="73B72B"/>
    <a:srgbClr val="5EB130"/>
    <a:srgbClr val="39A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72" autoAdjust="0"/>
    <p:restoredTop sz="94660"/>
  </p:normalViewPr>
  <p:slideViewPr>
    <p:cSldViewPr snapToObjects="1">
      <p:cViewPr>
        <p:scale>
          <a:sx n="66" d="100"/>
          <a:sy n="66" d="100"/>
        </p:scale>
        <p:origin x="1116" y="210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078A-C949-44AB-BF55-118365E65477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78EB4-BBDB-4C02-8F42-5BB19E421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82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+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Rettangolo 300">
            <a:extLst>
              <a:ext uri="{FF2B5EF4-FFF2-40B4-BE49-F238E27FC236}">
                <a16:creationId xmlns:a16="http://schemas.microsoft.com/office/drawing/2014/main" id="{AB2F36A2-53E3-4961-BE9F-A1F62201B2E9}"/>
              </a:ext>
            </a:extLst>
          </p:cNvPr>
          <p:cNvSpPr/>
          <p:nvPr userDrawn="1"/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12700">
            <a:noFill/>
            <a:miter lim="4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grpSp>
        <p:nvGrpSpPr>
          <p:cNvPr id="420" name="Gruppo 419">
            <a:extLst>
              <a:ext uri="{FF2B5EF4-FFF2-40B4-BE49-F238E27FC236}">
                <a16:creationId xmlns:a16="http://schemas.microsoft.com/office/drawing/2014/main" id="{35CD4397-3501-4F4B-A820-556B9E61F1A7}"/>
              </a:ext>
            </a:extLst>
          </p:cNvPr>
          <p:cNvGrpSpPr/>
          <p:nvPr userDrawn="1"/>
        </p:nvGrpSpPr>
        <p:grpSpPr>
          <a:xfrm>
            <a:off x="0" y="4575141"/>
            <a:ext cx="12192001" cy="2282859"/>
            <a:chOff x="0" y="4575141"/>
            <a:chExt cx="12192001" cy="2282859"/>
          </a:xfrm>
        </p:grpSpPr>
        <p:grpSp>
          <p:nvGrpSpPr>
            <p:cNvPr id="421" name="Gruppo 420">
              <a:extLst>
                <a:ext uri="{FF2B5EF4-FFF2-40B4-BE49-F238E27FC236}">
                  <a16:creationId xmlns:a16="http://schemas.microsoft.com/office/drawing/2014/main" id="{61F824D7-B127-48C0-996A-BAAE7E2D8039}"/>
                </a:ext>
              </a:extLst>
            </p:cNvPr>
            <p:cNvGrpSpPr/>
            <p:nvPr userDrawn="1"/>
          </p:nvGrpSpPr>
          <p:grpSpPr>
            <a:xfrm>
              <a:off x="0" y="4575141"/>
              <a:ext cx="12192001" cy="2282859"/>
              <a:chOff x="0" y="4586918"/>
              <a:chExt cx="12192001" cy="2282859"/>
            </a:xfrm>
          </p:grpSpPr>
          <p:grpSp>
            <p:nvGrpSpPr>
              <p:cNvPr id="443" name="Gruppo 442">
                <a:extLst>
                  <a:ext uri="{FF2B5EF4-FFF2-40B4-BE49-F238E27FC236}">
                    <a16:creationId xmlns:a16="http://schemas.microsoft.com/office/drawing/2014/main" id="{2A782569-6BEB-4912-8DA0-338D940E40A3}"/>
                  </a:ext>
                </a:extLst>
              </p:cNvPr>
              <p:cNvGrpSpPr/>
              <p:nvPr userDrawn="1"/>
            </p:nvGrpSpPr>
            <p:grpSpPr>
              <a:xfrm>
                <a:off x="0" y="4586918"/>
                <a:ext cx="12191999" cy="2271082"/>
                <a:chOff x="0" y="4586918"/>
                <a:chExt cx="12191999" cy="2271082"/>
              </a:xfrm>
            </p:grpSpPr>
            <p:pic>
              <p:nvPicPr>
                <p:cNvPr id="520" name="10">
                  <a:extLst>
                    <a:ext uri="{FF2B5EF4-FFF2-40B4-BE49-F238E27FC236}">
                      <a16:creationId xmlns:a16="http://schemas.microsoft.com/office/drawing/2014/main" id="{3B4FA3F9-02ED-442A-9C51-49C1BFADE7A7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r="55492" b="63275"/>
                <a:stretch/>
              </p:blipFill>
              <p:spPr>
                <a:xfrm>
                  <a:off x="10011946" y="5059137"/>
                  <a:ext cx="2180053" cy="1798863"/>
                </a:xfrm>
                <a:prstGeom prst="rect">
                  <a:avLst/>
                </a:prstGeom>
              </p:spPr>
            </p:pic>
            <p:pic>
              <p:nvPicPr>
                <p:cNvPr id="521" name="09">
                  <a:extLst>
                    <a:ext uri="{FF2B5EF4-FFF2-40B4-BE49-F238E27FC236}">
                      <a16:creationId xmlns:a16="http://schemas.microsoft.com/office/drawing/2014/main" id="{7003622C-D7D7-4212-9F91-A84693C52B37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l="15820" b="57724"/>
                <a:stretch/>
              </p:blipFill>
              <p:spPr>
                <a:xfrm>
                  <a:off x="0" y="4586918"/>
                  <a:ext cx="4522235" cy="2271082"/>
                </a:xfrm>
                <a:prstGeom prst="rect">
                  <a:avLst/>
                </a:prstGeom>
              </p:spPr>
            </p:pic>
            <p:pic>
              <p:nvPicPr>
                <p:cNvPr id="522" name="08">
                  <a:extLst>
                    <a:ext uri="{FF2B5EF4-FFF2-40B4-BE49-F238E27FC236}">
                      <a16:creationId xmlns:a16="http://schemas.microsoft.com/office/drawing/2014/main" id="{3E6EBF09-C578-41EE-9B01-10A1D1EE5070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b="61110"/>
                <a:stretch/>
              </p:blipFill>
              <p:spPr>
                <a:xfrm>
                  <a:off x="1482149" y="4768778"/>
                  <a:ext cx="5372080" cy="2089222"/>
                </a:xfrm>
                <a:prstGeom prst="rect">
                  <a:avLst/>
                </a:prstGeom>
              </p:spPr>
            </p:pic>
            <p:pic>
              <p:nvPicPr>
                <p:cNvPr id="523" name="07">
                  <a:extLst>
                    <a:ext uri="{FF2B5EF4-FFF2-40B4-BE49-F238E27FC236}">
                      <a16:creationId xmlns:a16="http://schemas.microsoft.com/office/drawing/2014/main" id="{CAD81A3F-740C-4BA6-83A4-75E6941758DA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b="47467"/>
                <a:stretch/>
              </p:blipFill>
              <p:spPr>
                <a:xfrm>
                  <a:off x="820650" y="5093382"/>
                  <a:ext cx="3359096" cy="1764617"/>
                </a:xfrm>
                <a:prstGeom prst="rect">
                  <a:avLst/>
                </a:prstGeom>
              </p:spPr>
            </p:pic>
            <p:pic>
              <p:nvPicPr>
                <p:cNvPr id="524" name="06">
                  <a:extLst>
                    <a:ext uri="{FF2B5EF4-FFF2-40B4-BE49-F238E27FC236}">
                      <a16:creationId xmlns:a16="http://schemas.microsoft.com/office/drawing/2014/main" id="{144FE6B5-5E9E-4DF6-8CEB-3F8D5E3E36B8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b="70643"/>
                <a:stretch/>
              </p:blipFill>
              <p:spPr>
                <a:xfrm>
                  <a:off x="3085944" y="5163300"/>
                  <a:ext cx="5772808" cy="1694700"/>
                </a:xfrm>
                <a:prstGeom prst="rect">
                  <a:avLst/>
                </a:prstGeom>
              </p:spPr>
            </p:pic>
            <p:pic>
              <p:nvPicPr>
                <p:cNvPr id="525" name="05">
                  <a:extLst>
                    <a:ext uri="{FF2B5EF4-FFF2-40B4-BE49-F238E27FC236}">
                      <a16:creationId xmlns:a16="http://schemas.microsoft.com/office/drawing/2014/main" id="{5DDCA2A7-76FF-4160-9B05-6317843207A8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b="66515"/>
                <a:stretch/>
              </p:blipFill>
              <p:spPr>
                <a:xfrm>
                  <a:off x="5934471" y="5059137"/>
                  <a:ext cx="5372080" cy="1798863"/>
                </a:xfrm>
                <a:prstGeom prst="rect">
                  <a:avLst/>
                </a:prstGeom>
              </p:spPr>
            </p:pic>
            <p:pic>
              <p:nvPicPr>
                <p:cNvPr id="526" name="04">
                  <a:extLst>
                    <a:ext uri="{FF2B5EF4-FFF2-40B4-BE49-F238E27FC236}">
                      <a16:creationId xmlns:a16="http://schemas.microsoft.com/office/drawing/2014/main" id="{FF1A19DE-8483-47F6-830D-88ABA05579A5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b="48397"/>
                <a:stretch/>
              </p:blipFill>
              <p:spPr>
                <a:xfrm>
                  <a:off x="8476387" y="5359876"/>
                  <a:ext cx="2903171" cy="1498124"/>
                </a:xfrm>
                <a:prstGeom prst="rect">
                  <a:avLst/>
                </a:prstGeom>
              </p:spPr>
            </p:pic>
            <p:pic>
              <p:nvPicPr>
                <p:cNvPr id="527" name="03">
                  <a:extLst>
                    <a:ext uri="{FF2B5EF4-FFF2-40B4-BE49-F238E27FC236}">
                      <a16:creationId xmlns:a16="http://schemas.microsoft.com/office/drawing/2014/main" id="{E4E4010B-CACA-452F-8803-48A00909DE31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9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b="73146"/>
                <a:stretch/>
              </p:blipFill>
              <p:spPr>
                <a:xfrm>
                  <a:off x="4086307" y="5633603"/>
                  <a:ext cx="4559493" cy="1224397"/>
                </a:xfrm>
                <a:prstGeom prst="rect">
                  <a:avLst/>
                </a:prstGeom>
              </p:spPr>
            </p:pic>
            <p:pic>
              <p:nvPicPr>
                <p:cNvPr id="528" name="02">
                  <a:extLst>
                    <a:ext uri="{FF2B5EF4-FFF2-40B4-BE49-F238E27FC236}">
                      <a16:creationId xmlns:a16="http://schemas.microsoft.com/office/drawing/2014/main" id="{FC299547-35CE-4EB7-9CA3-59C3A071C887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r="43226" b="68879"/>
                <a:stretch/>
              </p:blipFill>
              <p:spPr>
                <a:xfrm>
                  <a:off x="10011946" y="5662996"/>
                  <a:ext cx="2180053" cy="1195004"/>
                </a:xfrm>
                <a:prstGeom prst="rect">
                  <a:avLst/>
                </a:prstGeom>
              </p:spPr>
            </p:pic>
            <p:pic>
              <p:nvPicPr>
                <p:cNvPr id="529" name="01">
                  <a:extLst>
                    <a:ext uri="{FF2B5EF4-FFF2-40B4-BE49-F238E27FC236}">
                      <a16:creationId xmlns:a16="http://schemas.microsoft.com/office/drawing/2014/main" id="{56944ACA-B737-4C28-97C2-F13ADF8AFD2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l="25297" b="73338"/>
                <a:stretch/>
              </p:blipFill>
              <p:spPr>
                <a:xfrm>
                  <a:off x="0" y="5425700"/>
                  <a:ext cx="4013088" cy="1432300"/>
                </a:xfrm>
                <a:prstGeom prst="rect">
                  <a:avLst/>
                </a:prstGeom>
              </p:spPr>
            </p:pic>
          </p:grpSp>
          <p:grpSp>
            <p:nvGrpSpPr>
              <p:cNvPr id="444" name="Gruppo 443">
                <a:extLst>
                  <a:ext uri="{FF2B5EF4-FFF2-40B4-BE49-F238E27FC236}">
                    <a16:creationId xmlns:a16="http://schemas.microsoft.com/office/drawing/2014/main" id="{64E3D431-50B4-46C1-B5AE-3FBAC4B2FF23}"/>
                  </a:ext>
                </a:extLst>
              </p:cNvPr>
              <p:cNvGrpSpPr/>
              <p:nvPr userDrawn="1"/>
            </p:nvGrpSpPr>
            <p:grpSpPr>
              <a:xfrm>
                <a:off x="0" y="5851150"/>
                <a:ext cx="12192001" cy="1018627"/>
                <a:chOff x="0" y="5851150"/>
                <a:chExt cx="12192001" cy="1018627"/>
              </a:xfrm>
            </p:grpSpPr>
            <p:sp>
              <p:nvSpPr>
                <p:cNvPr id="445" name="piede">
                  <a:extLst>
                    <a:ext uri="{FF2B5EF4-FFF2-40B4-BE49-F238E27FC236}">
                      <a16:creationId xmlns:a16="http://schemas.microsoft.com/office/drawing/2014/main" id="{C6DB1BE9-0F91-41E4-BBCE-A1ADC8D72650}"/>
                    </a:ext>
                  </a:extLst>
                </p:cNvPr>
                <p:cNvSpPr/>
                <p:nvPr/>
              </p:nvSpPr>
              <p:spPr>
                <a:xfrm>
                  <a:off x="0" y="5851150"/>
                  <a:ext cx="12192001" cy="1018627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noFill/>
                  <a:miter lim="400000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446" name="logo ilds">
                  <a:extLst>
                    <a:ext uri="{FF2B5EF4-FFF2-40B4-BE49-F238E27FC236}">
                      <a16:creationId xmlns:a16="http://schemas.microsoft.com/office/drawing/2014/main" id="{945DAF13-A516-4099-9925-628A5EC04AB6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191261" y="5987108"/>
                  <a:ext cx="2729487" cy="668779"/>
                  <a:chOff x="-6437" y="3143"/>
                  <a:chExt cx="7681" cy="1882"/>
                </a:xfrm>
              </p:grpSpPr>
              <p:sp>
                <p:nvSpPr>
                  <p:cNvPr id="448" name="Freeform 5">
                    <a:extLst>
                      <a:ext uri="{FF2B5EF4-FFF2-40B4-BE49-F238E27FC236}">
                        <a16:creationId xmlns:a16="http://schemas.microsoft.com/office/drawing/2014/main" id="{FB95431D-3B04-4552-95D5-DCE6F3A1C6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4769" y="3143"/>
                    <a:ext cx="37" cy="1876"/>
                  </a:xfrm>
                  <a:custGeom>
                    <a:avLst/>
                    <a:gdLst>
                      <a:gd name="T0" fmla="*/ 82 w 165"/>
                      <a:gd name="T1" fmla="*/ 8410 h 8410"/>
                      <a:gd name="T2" fmla="*/ 0 w 165"/>
                      <a:gd name="T3" fmla="*/ 8327 h 8410"/>
                      <a:gd name="T4" fmla="*/ 0 w 165"/>
                      <a:gd name="T5" fmla="*/ 83 h 8410"/>
                      <a:gd name="T6" fmla="*/ 82 w 165"/>
                      <a:gd name="T7" fmla="*/ 0 h 8410"/>
                      <a:gd name="T8" fmla="*/ 165 w 165"/>
                      <a:gd name="T9" fmla="*/ 83 h 8410"/>
                      <a:gd name="T10" fmla="*/ 165 w 165"/>
                      <a:gd name="T11" fmla="*/ 8327 h 8410"/>
                      <a:gd name="T12" fmla="*/ 82 w 165"/>
                      <a:gd name="T13" fmla="*/ 8410 h 84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65" h="8410">
                        <a:moveTo>
                          <a:pt x="82" y="8410"/>
                        </a:moveTo>
                        <a:cubicBezTo>
                          <a:pt x="37" y="8410"/>
                          <a:pt x="0" y="8373"/>
                          <a:pt x="0" y="8327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37"/>
                          <a:pt x="37" y="0"/>
                          <a:pt x="82" y="0"/>
                        </a:cubicBezTo>
                        <a:cubicBezTo>
                          <a:pt x="128" y="0"/>
                          <a:pt x="165" y="37"/>
                          <a:pt x="165" y="83"/>
                        </a:cubicBezTo>
                        <a:cubicBezTo>
                          <a:pt x="165" y="8327"/>
                          <a:pt x="165" y="8327"/>
                          <a:pt x="165" y="8327"/>
                        </a:cubicBezTo>
                        <a:cubicBezTo>
                          <a:pt x="165" y="8373"/>
                          <a:pt x="128" y="8410"/>
                          <a:pt x="82" y="8410"/>
                        </a:cubicBez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49" name="Freeform 6">
                    <a:extLst>
                      <a:ext uri="{FF2B5EF4-FFF2-40B4-BE49-F238E27FC236}">
                        <a16:creationId xmlns:a16="http://schemas.microsoft.com/office/drawing/2014/main" id="{7FA0340A-046A-4452-B18F-06E03306B4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4365" y="3405"/>
                    <a:ext cx="135" cy="313"/>
                  </a:xfrm>
                  <a:custGeom>
                    <a:avLst/>
                    <a:gdLst>
                      <a:gd name="T0" fmla="*/ 0 w 603"/>
                      <a:gd name="T1" fmla="*/ 1404 h 1404"/>
                      <a:gd name="T2" fmla="*/ 32 w 603"/>
                      <a:gd name="T3" fmla="*/ 1262 h 1404"/>
                      <a:gd name="T4" fmla="*/ 180 w 603"/>
                      <a:gd name="T5" fmla="*/ 1234 h 1404"/>
                      <a:gd name="T6" fmla="*/ 180 w 603"/>
                      <a:gd name="T7" fmla="*/ 166 h 1404"/>
                      <a:gd name="T8" fmla="*/ 38 w 603"/>
                      <a:gd name="T9" fmla="*/ 148 h 1404"/>
                      <a:gd name="T10" fmla="*/ 36 w 603"/>
                      <a:gd name="T11" fmla="*/ 0 h 1404"/>
                      <a:gd name="T12" fmla="*/ 582 w 603"/>
                      <a:gd name="T13" fmla="*/ 0 h 1404"/>
                      <a:gd name="T14" fmla="*/ 579 w 603"/>
                      <a:gd name="T15" fmla="*/ 146 h 1404"/>
                      <a:gd name="T16" fmla="*/ 422 w 603"/>
                      <a:gd name="T17" fmla="*/ 164 h 1404"/>
                      <a:gd name="T18" fmla="*/ 422 w 603"/>
                      <a:gd name="T19" fmla="*/ 1236 h 1404"/>
                      <a:gd name="T20" fmla="*/ 593 w 603"/>
                      <a:gd name="T21" fmla="*/ 1258 h 1404"/>
                      <a:gd name="T22" fmla="*/ 603 w 603"/>
                      <a:gd name="T23" fmla="*/ 1350 h 1404"/>
                      <a:gd name="T24" fmla="*/ 599 w 603"/>
                      <a:gd name="T25" fmla="*/ 1404 h 1404"/>
                      <a:gd name="T26" fmla="*/ 0 w 603"/>
                      <a:gd name="T27" fmla="*/ 1404 h 14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603" h="1404">
                        <a:moveTo>
                          <a:pt x="0" y="1404"/>
                        </a:moveTo>
                        <a:cubicBezTo>
                          <a:pt x="4" y="1364"/>
                          <a:pt x="18" y="1296"/>
                          <a:pt x="32" y="1262"/>
                        </a:cubicBezTo>
                        <a:cubicBezTo>
                          <a:pt x="66" y="1252"/>
                          <a:pt x="140" y="1238"/>
                          <a:pt x="180" y="1234"/>
                        </a:cubicBezTo>
                        <a:cubicBezTo>
                          <a:pt x="180" y="166"/>
                          <a:pt x="180" y="166"/>
                          <a:pt x="180" y="166"/>
                        </a:cubicBezTo>
                        <a:cubicBezTo>
                          <a:pt x="136" y="162"/>
                          <a:pt x="72" y="154"/>
                          <a:pt x="38" y="148"/>
                        </a:cubicBezTo>
                        <a:cubicBezTo>
                          <a:pt x="32" y="106"/>
                          <a:pt x="28" y="44"/>
                          <a:pt x="36" y="0"/>
                        </a:cubicBezTo>
                        <a:cubicBezTo>
                          <a:pt x="582" y="0"/>
                          <a:pt x="582" y="0"/>
                          <a:pt x="582" y="0"/>
                        </a:cubicBezTo>
                        <a:cubicBezTo>
                          <a:pt x="589" y="32"/>
                          <a:pt x="587" y="112"/>
                          <a:pt x="579" y="146"/>
                        </a:cubicBezTo>
                        <a:cubicBezTo>
                          <a:pt x="538" y="154"/>
                          <a:pt x="468" y="162"/>
                          <a:pt x="422" y="164"/>
                        </a:cubicBezTo>
                        <a:cubicBezTo>
                          <a:pt x="422" y="1236"/>
                          <a:pt x="422" y="1236"/>
                          <a:pt x="422" y="1236"/>
                        </a:cubicBezTo>
                        <a:cubicBezTo>
                          <a:pt x="476" y="1240"/>
                          <a:pt x="546" y="1248"/>
                          <a:pt x="593" y="1258"/>
                        </a:cubicBezTo>
                        <a:cubicBezTo>
                          <a:pt x="599" y="1282"/>
                          <a:pt x="603" y="1314"/>
                          <a:pt x="603" y="1350"/>
                        </a:cubicBezTo>
                        <a:cubicBezTo>
                          <a:pt x="603" y="1372"/>
                          <a:pt x="601" y="1390"/>
                          <a:pt x="599" y="1404"/>
                        </a:cubicBezTo>
                        <a:lnTo>
                          <a:pt x="0" y="140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0" name="Freeform 7">
                    <a:extLst>
                      <a:ext uri="{FF2B5EF4-FFF2-40B4-BE49-F238E27FC236}">
                        <a16:creationId xmlns:a16="http://schemas.microsoft.com/office/drawing/2014/main" id="{3A380C0A-471F-46CE-8A75-1F1A51F4FA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4195" y="3496"/>
                    <a:ext cx="258" cy="222"/>
                  </a:xfrm>
                  <a:custGeom>
                    <a:avLst/>
                    <a:gdLst>
                      <a:gd name="T0" fmla="*/ 382 w 1158"/>
                      <a:gd name="T1" fmla="*/ 842 h 998"/>
                      <a:gd name="T2" fmla="*/ 521 w 1158"/>
                      <a:gd name="T3" fmla="*/ 874 h 998"/>
                      <a:gd name="T4" fmla="*/ 527 w 1158"/>
                      <a:gd name="T5" fmla="*/ 998 h 998"/>
                      <a:gd name="T6" fmla="*/ 0 w 1158"/>
                      <a:gd name="T7" fmla="*/ 998 h 998"/>
                      <a:gd name="T8" fmla="*/ 30 w 1158"/>
                      <a:gd name="T9" fmla="*/ 882 h 998"/>
                      <a:gd name="T10" fmla="*/ 152 w 1158"/>
                      <a:gd name="T11" fmla="*/ 834 h 998"/>
                      <a:gd name="T12" fmla="*/ 152 w 1158"/>
                      <a:gd name="T13" fmla="*/ 191 h 998"/>
                      <a:gd name="T14" fmla="*/ 8 w 1158"/>
                      <a:gd name="T15" fmla="*/ 191 h 998"/>
                      <a:gd name="T16" fmla="*/ 50 w 1158"/>
                      <a:gd name="T17" fmla="*/ 49 h 998"/>
                      <a:gd name="T18" fmla="*/ 234 w 1158"/>
                      <a:gd name="T19" fmla="*/ 14 h 998"/>
                      <a:gd name="T20" fmla="*/ 348 w 1158"/>
                      <a:gd name="T21" fmla="*/ 30 h 998"/>
                      <a:gd name="T22" fmla="*/ 348 w 1158"/>
                      <a:gd name="T23" fmla="*/ 183 h 998"/>
                      <a:gd name="T24" fmla="*/ 374 w 1158"/>
                      <a:gd name="T25" fmla="*/ 183 h 998"/>
                      <a:gd name="T26" fmla="*/ 699 w 1158"/>
                      <a:gd name="T27" fmla="*/ 0 h 998"/>
                      <a:gd name="T28" fmla="*/ 1012 w 1158"/>
                      <a:gd name="T29" fmla="*/ 363 h 998"/>
                      <a:gd name="T30" fmla="*/ 998 w 1158"/>
                      <a:gd name="T31" fmla="*/ 842 h 998"/>
                      <a:gd name="T32" fmla="*/ 1150 w 1158"/>
                      <a:gd name="T33" fmla="*/ 874 h 998"/>
                      <a:gd name="T34" fmla="*/ 1158 w 1158"/>
                      <a:gd name="T35" fmla="*/ 952 h 998"/>
                      <a:gd name="T36" fmla="*/ 1154 w 1158"/>
                      <a:gd name="T37" fmla="*/ 998 h 998"/>
                      <a:gd name="T38" fmla="*/ 645 w 1158"/>
                      <a:gd name="T39" fmla="*/ 998 h 998"/>
                      <a:gd name="T40" fmla="*/ 673 w 1158"/>
                      <a:gd name="T41" fmla="*/ 882 h 998"/>
                      <a:gd name="T42" fmla="*/ 777 w 1158"/>
                      <a:gd name="T43" fmla="*/ 834 h 998"/>
                      <a:gd name="T44" fmla="*/ 777 w 1158"/>
                      <a:gd name="T45" fmla="*/ 403 h 998"/>
                      <a:gd name="T46" fmla="*/ 605 w 1158"/>
                      <a:gd name="T47" fmla="*/ 177 h 998"/>
                      <a:gd name="T48" fmla="*/ 382 w 1158"/>
                      <a:gd name="T49" fmla="*/ 297 h 998"/>
                      <a:gd name="T50" fmla="*/ 382 w 1158"/>
                      <a:gd name="T51" fmla="*/ 842 h 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1158" h="998">
                        <a:moveTo>
                          <a:pt x="382" y="842"/>
                        </a:moveTo>
                        <a:cubicBezTo>
                          <a:pt x="427" y="848"/>
                          <a:pt x="489" y="860"/>
                          <a:pt x="521" y="874"/>
                        </a:cubicBezTo>
                        <a:cubicBezTo>
                          <a:pt x="529" y="902"/>
                          <a:pt x="533" y="964"/>
                          <a:pt x="527" y="998"/>
                        </a:cubicBezTo>
                        <a:cubicBezTo>
                          <a:pt x="0" y="998"/>
                          <a:pt x="0" y="998"/>
                          <a:pt x="0" y="998"/>
                        </a:cubicBezTo>
                        <a:cubicBezTo>
                          <a:pt x="4" y="960"/>
                          <a:pt x="16" y="910"/>
                          <a:pt x="30" y="882"/>
                        </a:cubicBezTo>
                        <a:cubicBezTo>
                          <a:pt x="60" y="864"/>
                          <a:pt x="114" y="846"/>
                          <a:pt x="152" y="834"/>
                        </a:cubicBezTo>
                        <a:cubicBezTo>
                          <a:pt x="152" y="191"/>
                          <a:pt x="152" y="191"/>
                          <a:pt x="152" y="191"/>
                        </a:cubicBezTo>
                        <a:cubicBezTo>
                          <a:pt x="8" y="191"/>
                          <a:pt x="8" y="191"/>
                          <a:pt x="8" y="191"/>
                        </a:cubicBezTo>
                        <a:cubicBezTo>
                          <a:pt x="10" y="147"/>
                          <a:pt x="28" y="83"/>
                          <a:pt x="50" y="49"/>
                        </a:cubicBezTo>
                        <a:cubicBezTo>
                          <a:pt x="94" y="28"/>
                          <a:pt x="164" y="14"/>
                          <a:pt x="234" y="14"/>
                        </a:cubicBezTo>
                        <a:cubicBezTo>
                          <a:pt x="274" y="14"/>
                          <a:pt x="320" y="20"/>
                          <a:pt x="348" y="30"/>
                        </a:cubicBezTo>
                        <a:cubicBezTo>
                          <a:pt x="348" y="183"/>
                          <a:pt x="348" y="183"/>
                          <a:pt x="348" y="183"/>
                        </a:cubicBezTo>
                        <a:cubicBezTo>
                          <a:pt x="374" y="183"/>
                          <a:pt x="374" y="183"/>
                          <a:pt x="374" y="183"/>
                        </a:cubicBezTo>
                        <a:cubicBezTo>
                          <a:pt x="419" y="97"/>
                          <a:pt x="521" y="0"/>
                          <a:pt x="699" y="0"/>
                        </a:cubicBezTo>
                        <a:cubicBezTo>
                          <a:pt x="861" y="0"/>
                          <a:pt x="1012" y="51"/>
                          <a:pt x="1012" y="363"/>
                        </a:cubicBezTo>
                        <a:cubicBezTo>
                          <a:pt x="1012" y="521"/>
                          <a:pt x="1006" y="688"/>
                          <a:pt x="998" y="842"/>
                        </a:cubicBezTo>
                        <a:cubicBezTo>
                          <a:pt x="1046" y="846"/>
                          <a:pt x="1110" y="860"/>
                          <a:pt x="1150" y="874"/>
                        </a:cubicBezTo>
                        <a:cubicBezTo>
                          <a:pt x="1156" y="900"/>
                          <a:pt x="1158" y="926"/>
                          <a:pt x="1158" y="952"/>
                        </a:cubicBezTo>
                        <a:cubicBezTo>
                          <a:pt x="1158" y="970"/>
                          <a:pt x="1156" y="986"/>
                          <a:pt x="1154" y="998"/>
                        </a:cubicBezTo>
                        <a:cubicBezTo>
                          <a:pt x="645" y="998"/>
                          <a:pt x="645" y="998"/>
                          <a:pt x="645" y="998"/>
                        </a:cubicBezTo>
                        <a:cubicBezTo>
                          <a:pt x="649" y="960"/>
                          <a:pt x="659" y="910"/>
                          <a:pt x="673" y="882"/>
                        </a:cubicBezTo>
                        <a:cubicBezTo>
                          <a:pt x="699" y="864"/>
                          <a:pt x="745" y="846"/>
                          <a:pt x="777" y="834"/>
                        </a:cubicBezTo>
                        <a:cubicBezTo>
                          <a:pt x="777" y="403"/>
                          <a:pt x="777" y="403"/>
                          <a:pt x="777" y="403"/>
                        </a:cubicBezTo>
                        <a:cubicBezTo>
                          <a:pt x="777" y="267"/>
                          <a:pt x="733" y="177"/>
                          <a:pt x="605" y="177"/>
                        </a:cubicBezTo>
                        <a:cubicBezTo>
                          <a:pt x="513" y="177"/>
                          <a:pt x="425" y="239"/>
                          <a:pt x="382" y="297"/>
                        </a:cubicBezTo>
                        <a:lnTo>
                          <a:pt x="382" y="84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1" name="Freeform 8">
                    <a:extLst>
                      <a:ext uri="{FF2B5EF4-FFF2-40B4-BE49-F238E27FC236}">
                        <a16:creationId xmlns:a16="http://schemas.microsoft.com/office/drawing/2014/main" id="{12863D14-B9E2-47C9-9091-E3487EFDD6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927" y="3439"/>
                    <a:ext cx="152" cy="287"/>
                  </a:xfrm>
                  <a:custGeom>
                    <a:avLst/>
                    <a:gdLst>
                      <a:gd name="T0" fmla="*/ 178 w 681"/>
                      <a:gd name="T1" fmla="*/ 40 h 1288"/>
                      <a:gd name="T2" fmla="*/ 365 w 681"/>
                      <a:gd name="T3" fmla="*/ 0 h 1288"/>
                      <a:gd name="T4" fmla="*/ 365 w 681"/>
                      <a:gd name="T5" fmla="*/ 291 h 1288"/>
                      <a:gd name="T6" fmla="*/ 649 w 681"/>
                      <a:gd name="T7" fmla="*/ 291 h 1288"/>
                      <a:gd name="T8" fmla="*/ 657 w 681"/>
                      <a:gd name="T9" fmla="*/ 445 h 1288"/>
                      <a:gd name="T10" fmla="*/ 365 w 681"/>
                      <a:gd name="T11" fmla="*/ 445 h 1288"/>
                      <a:gd name="T12" fmla="*/ 365 w 681"/>
                      <a:gd name="T13" fmla="*/ 946 h 1288"/>
                      <a:gd name="T14" fmla="*/ 493 w 681"/>
                      <a:gd name="T15" fmla="*/ 1112 h 1288"/>
                      <a:gd name="T16" fmla="*/ 679 w 681"/>
                      <a:gd name="T17" fmla="*/ 1086 h 1288"/>
                      <a:gd name="T18" fmla="*/ 681 w 681"/>
                      <a:gd name="T19" fmla="*/ 1116 h 1288"/>
                      <a:gd name="T20" fmla="*/ 649 w 681"/>
                      <a:gd name="T21" fmla="*/ 1230 h 1288"/>
                      <a:gd name="T22" fmla="*/ 389 w 681"/>
                      <a:gd name="T23" fmla="*/ 1288 h 1288"/>
                      <a:gd name="T24" fmla="*/ 130 w 681"/>
                      <a:gd name="T25" fmla="*/ 980 h 1288"/>
                      <a:gd name="T26" fmla="*/ 144 w 681"/>
                      <a:gd name="T27" fmla="*/ 445 h 1288"/>
                      <a:gd name="T28" fmla="*/ 0 w 681"/>
                      <a:gd name="T29" fmla="*/ 445 h 1288"/>
                      <a:gd name="T30" fmla="*/ 30 w 681"/>
                      <a:gd name="T31" fmla="*/ 303 h 1288"/>
                      <a:gd name="T32" fmla="*/ 144 w 681"/>
                      <a:gd name="T33" fmla="*/ 262 h 1288"/>
                      <a:gd name="T34" fmla="*/ 178 w 681"/>
                      <a:gd name="T35" fmla="*/ 40 h 1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681" h="1288">
                        <a:moveTo>
                          <a:pt x="178" y="40"/>
                        </a:moveTo>
                        <a:cubicBezTo>
                          <a:pt x="218" y="18"/>
                          <a:pt x="306" y="0"/>
                          <a:pt x="365" y="0"/>
                        </a:cubicBezTo>
                        <a:cubicBezTo>
                          <a:pt x="365" y="291"/>
                          <a:pt x="365" y="291"/>
                          <a:pt x="365" y="291"/>
                        </a:cubicBezTo>
                        <a:cubicBezTo>
                          <a:pt x="649" y="291"/>
                          <a:pt x="649" y="291"/>
                          <a:pt x="649" y="291"/>
                        </a:cubicBezTo>
                        <a:cubicBezTo>
                          <a:pt x="655" y="321"/>
                          <a:pt x="663" y="401"/>
                          <a:pt x="657" y="445"/>
                        </a:cubicBezTo>
                        <a:cubicBezTo>
                          <a:pt x="365" y="445"/>
                          <a:pt x="365" y="445"/>
                          <a:pt x="365" y="445"/>
                        </a:cubicBezTo>
                        <a:cubicBezTo>
                          <a:pt x="365" y="946"/>
                          <a:pt x="365" y="946"/>
                          <a:pt x="365" y="946"/>
                        </a:cubicBezTo>
                        <a:cubicBezTo>
                          <a:pt x="365" y="1066"/>
                          <a:pt x="397" y="1112"/>
                          <a:pt x="493" y="1112"/>
                        </a:cubicBezTo>
                        <a:cubicBezTo>
                          <a:pt x="547" y="1112"/>
                          <a:pt x="621" y="1100"/>
                          <a:pt x="679" y="1086"/>
                        </a:cubicBezTo>
                        <a:cubicBezTo>
                          <a:pt x="681" y="1096"/>
                          <a:pt x="681" y="1112"/>
                          <a:pt x="681" y="1116"/>
                        </a:cubicBezTo>
                        <a:cubicBezTo>
                          <a:pt x="681" y="1152"/>
                          <a:pt x="669" y="1196"/>
                          <a:pt x="649" y="1230"/>
                        </a:cubicBezTo>
                        <a:cubicBezTo>
                          <a:pt x="571" y="1268"/>
                          <a:pt x="467" y="1288"/>
                          <a:pt x="389" y="1288"/>
                        </a:cubicBezTo>
                        <a:cubicBezTo>
                          <a:pt x="216" y="1288"/>
                          <a:pt x="130" y="1200"/>
                          <a:pt x="130" y="980"/>
                        </a:cubicBezTo>
                        <a:cubicBezTo>
                          <a:pt x="130" y="855"/>
                          <a:pt x="134" y="627"/>
                          <a:pt x="144" y="445"/>
                        </a:cubicBezTo>
                        <a:cubicBezTo>
                          <a:pt x="0" y="445"/>
                          <a:pt x="0" y="445"/>
                          <a:pt x="0" y="445"/>
                        </a:cubicBezTo>
                        <a:cubicBezTo>
                          <a:pt x="0" y="409"/>
                          <a:pt x="14" y="337"/>
                          <a:pt x="30" y="303"/>
                        </a:cubicBezTo>
                        <a:cubicBezTo>
                          <a:pt x="62" y="286"/>
                          <a:pt x="108" y="270"/>
                          <a:pt x="144" y="262"/>
                        </a:cubicBezTo>
                        <a:lnTo>
                          <a:pt x="178" y="4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2" name="Freeform 9">
                    <a:extLst>
                      <a:ext uri="{FF2B5EF4-FFF2-40B4-BE49-F238E27FC236}">
                        <a16:creationId xmlns:a16="http://schemas.microsoft.com/office/drawing/2014/main" id="{DEEF18A8-BA8C-4DEA-A9B2-D12ED4A3562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3749" y="3496"/>
                    <a:ext cx="189" cy="230"/>
                  </a:xfrm>
                  <a:custGeom>
                    <a:avLst/>
                    <a:gdLst>
                      <a:gd name="T0" fmla="*/ 241 w 850"/>
                      <a:gd name="T1" fmla="*/ 557 h 1032"/>
                      <a:gd name="T2" fmla="*/ 543 w 850"/>
                      <a:gd name="T3" fmla="*/ 854 h 1032"/>
                      <a:gd name="T4" fmla="*/ 840 w 850"/>
                      <a:gd name="T5" fmla="*/ 800 h 1032"/>
                      <a:gd name="T6" fmla="*/ 802 w 850"/>
                      <a:gd name="T7" fmla="*/ 952 h 1032"/>
                      <a:gd name="T8" fmla="*/ 473 w 850"/>
                      <a:gd name="T9" fmla="*/ 1032 h 1032"/>
                      <a:gd name="T10" fmla="*/ 0 w 850"/>
                      <a:gd name="T11" fmla="*/ 535 h 1032"/>
                      <a:gd name="T12" fmla="*/ 487 w 850"/>
                      <a:gd name="T13" fmla="*/ 0 h 1032"/>
                      <a:gd name="T14" fmla="*/ 850 w 850"/>
                      <a:gd name="T15" fmla="*/ 449 h 1032"/>
                      <a:gd name="T16" fmla="*/ 844 w 850"/>
                      <a:gd name="T17" fmla="*/ 557 h 1032"/>
                      <a:gd name="T18" fmla="*/ 241 w 850"/>
                      <a:gd name="T19" fmla="*/ 557 h 1032"/>
                      <a:gd name="T20" fmla="*/ 623 w 850"/>
                      <a:gd name="T21" fmla="*/ 409 h 1032"/>
                      <a:gd name="T22" fmla="*/ 453 w 850"/>
                      <a:gd name="T23" fmla="*/ 141 h 1032"/>
                      <a:gd name="T24" fmla="*/ 237 w 850"/>
                      <a:gd name="T25" fmla="*/ 409 h 1032"/>
                      <a:gd name="T26" fmla="*/ 623 w 850"/>
                      <a:gd name="T27" fmla="*/ 40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50" h="1032">
                        <a:moveTo>
                          <a:pt x="241" y="557"/>
                        </a:moveTo>
                        <a:cubicBezTo>
                          <a:pt x="251" y="744"/>
                          <a:pt x="369" y="854"/>
                          <a:pt x="543" y="854"/>
                        </a:cubicBezTo>
                        <a:cubicBezTo>
                          <a:pt x="631" y="854"/>
                          <a:pt x="766" y="828"/>
                          <a:pt x="840" y="800"/>
                        </a:cubicBezTo>
                        <a:cubicBezTo>
                          <a:pt x="844" y="842"/>
                          <a:pt x="826" y="914"/>
                          <a:pt x="802" y="952"/>
                        </a:cubicBezTo>
                        <a:cubicBezTo>
                          <a:pt x="730" y="992"/>
                          <a:pt x="607" y="1032"/>
                          <a:pt x="473" y="1032"/>
                        </a:cubicBezTo>
                        <a:cubicBezTo>
                          <a:pt x="173" y="1032"/>
                          <a:pt x="0" y="818"/>
                          <a:pt x="0" y="535"/>
                        </a:cubicBezTo>
                        <a:cubicBezTo>
                          <a:pt x="0" y="231"/>
                          <a:pt x="193" y="0"/>
                          <a:pt x="487" y="0"/>
                        </a:cubicBezTo>
                        <a:cubicBezTo>
                          <a:pt x="744" y="0"/>
                          <a:pt x="850" y="179"/>
                          <a:pt x="850" y="449"/>
                        </a:cubicBezTo>
                        <a:cubicBezTo>
                          <a:pt x="850" y="483"/>
                          <a:pt x="848" y="521"/>
                          <a:pt x="844" y="557"/>
                        </a:cubicBezTo>
                        <a:lnTo>
                          <a:pt x="241" y="557"/>
                        </a:lnTo>
                        <a:close/>
                        <a:moveTo>
                          <a:pt x="623" y="409"/>
                        </a:moveTo>
                        <a:cubicBezTo>
                          <a:pt x="635" y="287"/>
                          <a:pt x="597" y="141"/>
                          <a:pt x="453" y="141"/>
                        </a:cubicBezTo>
                        <a:cubicBezTo>
                          <a:pt x="331" y="141"/>
                          <a:pt x="249" y="251"/>
                          <a:pt x="237" y="409"/>
                        </a:cubicBezTo>
                        <a:lnTo>
                          <a:pt x="623" y="40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3" name="Freeform 10">
                    <a:extLst>
                      <a:ext uri="{FF2B5EF4-FFF2-40B4-BE49-F238E27FC236}">
                        <a16:creationId xmlns:a16="http://schemas.microsoft.com/office/drawing/2014/main" id="{5BDC43DE-D108-472A-A021-DBEE1DA9C5C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527" y="3496"/>
                    <a:ext cx="169" cy="222"/>
                  </a:xfrm>
                  <a:custGeom>
                    <a:avLst/>
                    <a:gdLst>
                      <a:gd name="T0" fmla="*/ 375 w 761"/>
                      <a:gd name="T1" fmla="*/ 221 h 998"/>
                      <a:gd name="T2" fmla="*/ 633 w 761"/>
                      <a:gd name="T3" fmla="*/ 0 h 998"/>
                      <a:gd name="T4" fmla="*/ 729 w 761"/>
                      <a:gd name="T5" fmla="*/ 16 h 998"/>
                      <a:gd name="T6" fmla="*/ 761 w 761"/>
                      <a:gd name="T7" fmla="*/ 165 h 998"/>
                      <a:gd name="T8" fmla="*/ 753 w 761"/>
                      <a:gd name="T9" fmla="*/ 237 h 998"/>
                      <a:gd name="T10" fmla="*/ 609 w 761"/>
                      <a:gd name="T11" fmla="*/ 203 h 998"/>
                      <a:gd name="T12" fmla="*/ 383 w 761"/>
                      <a:gd name="T13" fmla="*/ 353 h 998"/>
                      <a:gd name="T14" fmla="*/ 383 w 761"/>
                      <a:gd name="T15" fmla="*/ 836 h 998"/>
                      <a:gd name="T16" fmla="*/ 579 w 761"/>
                      <a:gd name="T17" fmla="*/ 876 h 998"/>
                      <a:gd name="T18" fmla="*/ 587 w 761"/>
                      <a:gd name="T19" fmla="*/ 998 h 998"/>
                      <a:gd name="T20" fmla="*/ 0 w 761"/>
                      <a:gd name="T21" fmla="*/ 998 h 998"/>
                      <a:gd name="T22" fmla="*/ 30 w 761"/>
                      <a:gd name="T23" fmla="*/ 882 h 998"/>
                      <a:gd name="T24" fmla="*/ 152 w 761"/>
                      <a:gd name="T25" fmla="*/ 834 h 998"/>
                      <a:gd name="T26" fmla="*/ 152 w 761"/>
                      <a:gd name="T27" fmla="*/ 191 h 998"/>
                      <a:gd name="T28" fmla="*/ 10 w 761"/>
                      <a:gd name="T29" fmla="*/ 191 h 998"/>
                      <a:gd name="T30" fmla="*/ 50 w 761"/>
                      <a:gd name="T31" fmla="*/ 49 h 998"/>
                      <a:gd name="T32" fmla="*/ 234 w 761"/>
                      <a:gd name="T33" fmla="*/ 14 h 998"/>
                      <a:gd name="T34" fmla="*/ 349 w 761"/>
                      <a:gd name="T35" fmla="*/ 30 h 998"/>
                      <a:gd name="T36" fmla="*/ 349 w 761"/>
                      <a:gd name="T37" fmla="*/ 221 h 998"/>
                      <a:gd name="T38" fmla="*/ 375 w 761"/>
                      <a:gd name="T39" fmla="*/ 221 h 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761" h="998">
                        <a:moveTo>
                          <a:pt x="375" y="221"/>
                        </a:moveTo>
                        <a:cubicBezTo>
                          <a:pt x="399" y="105"/>
                          <a:pt x="499" y="0"/>
                          <a:pt x="633" y="0"/>
                        </a:cubicBezTo>
                        <a:cubicBezTo>
                          <a:pt x="663" y="0"/>
                          <a:pt x="705" y="4"/>
                          <a:pt x="729" y="16"/>
                        </a:cubicBezTo>
                        <a:cubicBezTo>
                          <a:pt x="749" y="47"/>
                          <a:pt x="761" y="105"/>
                          <a:pt x="761" y="165"/>
                        </a:cubicBezTo>
                        <a:cubicBezTo>
                          <a:pt x="761" y="191"/>
                          <a:pt x="759" y="217"/>
                          <a:pt x="753" y="237"/>
                        </a:cubicBezTo>
                        <a:cubicBezTo>
                          <a:pt x="713" y="215"/>
                          <a:pt x="653" y="203"/>
                          <a:pt x="609" y="203"/>
                        </a:cubicBezTo>
                        <a:cubicBezTo>
                          <a:pt x="519" y="203"/>
                          <a:pt x="433" y="253"/>
                          <a:pt x="383" y="353"/>
                        </a:cubicBezTo>
                        <a:cubicBezTo>
                          <a:pt x="383" y="836"/>
                          <a:pt x="383" y="836"/>
                          <a:pt x="383" y="836"/>
                        </a:cubicBezTo>
                        <a:cubicBezTo>
                          <a:pt x="441" y="842"/>
                          <a:pt x="535" y="858"/>
                          <a:pt x="579" y="876"/>
                        </a:cubicBezTo>
                        <a:cubicBezTo>
                          <a:pt x="589" y="904"/>
                          <a:pt x="593" y="964"/>
                          <a:pt x="587" y="998"/>
                        </a:cubicBezTo>
                        <a:cubicBezTo>
                          <a:pt x="0" y="998"/>
                          <a:pt x="0" y="998"/>
                          <a:pt x="0" y="998"/>
                        </a:cubicBezTo>
                        <a:cubicBezTo>
                          <a:pt x="4" y="960"/>
                          <a:pt x="16" y="910"/>
                          <a:pt x="30" y="882"/>
                        </a:cubicBezTo>
                        <a:cubicBezTo>
                          <a:pt x="60" y="864"/>
                          <a:pt x="114" y="846"/>
                          <a:pt x="152" y="834"/>
                        </a:cubicBezTo>
                        <a:cubicBezTo>
                          <a:pt x="152" y="191"/>
                          <a:pt x="152" y="191"/>
                          <a:pt x="152" y="191"/>
                        </a:cubicBezTo>
                        <a:cubicBezTo>
                          <a:pt x="10" y="191"/>
                          <a:pt x="10" y="191"/>
                          <a:pt x="10" y="191"/>
                        </a:cubicBezTo>
                        <a:cubicBezTo>
                          <a:pt x="10" y="147"/>
                          <a:pt x="26" y="85"/>
                          <a:pt x="50" y="49"/>
                        </a:cubicBezTo>
                        <a:cubicBezTo>
                          <a:pt x="96" y="28"/>
                          <a:pt x="166" y="14"/>
                          <a:pt x="234" y="14"/>
                        </a:cubicBezTo>
                        <a:cubicBezTo>
                          <a:pt x="274" y="14"/>
                          <a:pt x="321" y="20"/>
                          <a:pt x="349" y="30"/>
                        </a:cubicBezTo>
                        <a:cubicBezTo>
                          <a:pt x="349" y="221"/>
                          <a:pt x="349" y="221"/>
                          <a:pt x="349" y="221"/>
                        </a:cubicBezTo>
                        <a:lnTo>
                          <a:pt x="375" y="22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4" name="Freeform 11">
                    <a:extLst>
                      <a:ext uri="{FF2B5EF4-FFF2-40B4-BE49-F238E27FC236}">
                        <a16:creationId xmlns:a16="http://schemas.microsoft.com/office/drawing/2014/main" id="{E6EAC6F3-7FE1-4D23-8C16-2059BF75B4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331" y="3496"/>
                    <a:ext cx="258" cy="222"/>
                  </a:xfrm>
                  <a:custGeom>
                    <a:avLst/>
                    <a:gdLst>
                      <a:gd name="T0" fmla="*/ 382 w 1157"/>
                      <a:gd name="T1" fmla="*/ 842 h 998"/>
                      <a:gd name="T2" fmla="*/ 520 w 1157"/>
                      <a:gd name="T3" fmla="*/ 874 h 998"/>
                      <a:gd name="T4" fmla="*/ 526 w 1157"/>
                      <a:gd name="T5" fmla="*/ 998 h 998"/>
                      <a:gd name="T6" fmla="*/ 0 w 1157"/>
                      <a:gd name="T7" fmla="*/ 998 h 998"/>
                      <a:gd name="T8" fmla="*/ 30 w 1157"/>
                      <a:gd name="T9" fmla="*/ 882 h 998"/>
                      <a:gd name="T10" fmla="*/ 152 w 1157"/>
                      <a:gd name="T11" fmla="*/ 834 h 998"/>
                      <a:gd name="T12" fmla="*/ 152 w 1157"/>
                      <a:gd name="T13" fmla="*/ 191 h 998"/>
                      <a:gd name="T14" fmla="*/ 8 w 1157"/>
                      <a:gd name="T15" fmla="*/ 191 h 998"/>
                      <a:gd name="T16" fmla="*/ 50 w 1157"/>
                      <a:gd name="T17" fmla="*/ 49 h 998"/>
                      <a:gd name="T18" fmla="*/ 234 w 1157"/>
                      <a:gd name="T19" fmla="*/ 14 h 998"/>
                      <a:gd name="T20" fmla="*/ 348 w 1157"/>
                      <a:gd name="T21" fmla="*/ 30 h 998"/>
                      <a:gd name="T22" fmla="*/ 348 w 1157"/>
                      <a:gd name="T23" fmla="*/ 183 h 998"/>
                      <a:gd name="T24" fmla="*/ 374 w 1157"/>
                      <a:gd name="T25" fmla="*/ 183 h 998"/>
                      <a:gd name="T26" fmla="*/ 699 w 1157"/>
                      <a:gd name="T27" fmla="*/ 0 h 998"/>
                      <a:gd name="T28" fmla="*/ 1011 w 1157"/>
                      <a:gd name="T29" fmla="*/ 363 h 998"/>
                      <a:gd name="T30" fmla="*/ 997 w 1157"/>
                      <a:gd name="T31" fmla="*/ 842 h 998"/>
                      <a:gd name="T32" fmla="*/ 1149 w 1157"/>
                      <a:gd name="T33" fmla="*/ 874 h 998"/>
                      <a:gd name="T34" fmla="*/ 1157 w 1157"/>
                      <a:gd name="T35" fmla="*/ 952 h 998"/>
                      <a:gd name="T36" fmla="*/ 1153 w 1157"/>
                      <a:gd name="T37" fmla="*/ 998 h 998"/>
                      <a:gd name="T38" fmla="*/ 645 w 1157"/>
                      <a:gd name="T39" fmla="*/ 998 h 998"/>
                      <a:gd name="T40" fmla="*/ 673 w 1157"/>
                      <a:gd name="T41" fmla="*/ 882 h 998"/>
                      <a:gd name="T42" fmla="*/ 777 w 1157"/>
                      <a:gd name="T43" fmla="*/ 834 h 998"/>
                      <a:gd name="T44" fmla="*/ 777 w 1157"/>
                      <a:gd name="T45" fmla="*/ 403 h 998"/>
                      <a:gd name="T46" fmla="*/ 605 w 1157"/>
                      <a:gd name="T47" fmla="*/ 177 h 998"/>
                      <a:gd name="T48" fmla="*/ 382 w 1157"/>
                      <a:gd name="T49" fmla="*/ 297 h 998"/>
                      <a:gd name="T50" fmla="*/ 382 w 1157"/>
                      <a:gd name="T51" fmla="*/ 842 h 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1157" h="998">
                        <a:moveTo>
                          <a:pt x="382" y="842"/>
                        </a:moveTo>
                        <a:cubicBezTo>
                          <a:pt x="426" y="848"/>
                          <a:pt x="488" y="860"/>
                          <a:pt x="520" y="874"/>
                        </a:cubicBezTo>
                        <a:cubicBezTo>
                          <a:pt x="528" y="902"/>
                          <a:pt x="532" y="964"/>
                          <a:pt x="526" y="998"/>
                        </a:cubicBezTo>
                        <a:cubicBezTo>
                          <a:pt x="0" y="998"/>
                          <a:pt x="0" y="998"/>
                          <a:pt x="0" y="998"/>
                        </a:cubicBezTo>
                        <a:cubicBezTo>
                          <a:pt x="4" y="960"/>
                          <a:pt x="16" y="910"/>
                          <a:pt x="30" y="882"/>
                        </a:cubicBezTo>
                        <a:cubicBezTo>
                          <a:pt x="60" y="864"/>
                          <a:pt x="114" y="846"/>
                          <a:pt x="152" y="834"/>
                        </a:cubicBezTo>
                        <a:cubicBezTo>
                          <a:pt x="152" y="191"/>
                          <a:pt x="152" y="191"/>
                          <a:pt x="152" y="191"/>
                        </a:cubicBezTo>
                        <a:cubicBezTo>
                          <a:pt x="8" y="191"/>
                          <a:pt x="8" y="191"/>
                          <a:pt x="8" y="191"/>
                        </a:cubicBezTo>
                        <a:cubicBezTo>
                          <a:pt x="10" y="147"/>
                          <a:pt x="28" y="83"/>
                          <a:pt x="50" y="49"/>
                        </a:cubicBezTo>
                        <a:cubicBezTo>
                          <a:pt x="94" y="28"/>
                          <a:pt x="164" y="14"/>
                          <a:pt x="234" y="14"/>
                        </a:cubicBezTo>
                        <a:cubicBezTo>
                          <a:pt x="274" y="14"/>
                          <a:pt x="320" y="20"/>
                          <a:pt x="348" y="30"/>
                        </a:cubicBezTo>
                        <a:cubicBezTo>
                          <a:pt x="348" y="183"/>
                          <a:pt x="348" y="183"/>
                          <a:pt x="348" y="183"/>
                        </a:cubicBezTo>
                        <a:cubicBezTo>
                          <a:pt x="374" y="183"/>
                          <a:pt x="374" y="183"/>
                          <a:pt x="374" y="183"/>
                        </a:cubicBezTo>
                        <a:cubicBezTo>
                          <a:pt x="418" y="97"/>
                          <a:pt x="520" y="0"/>
                          <a:pt x="699" y="0"/>
                        </a:cubicBezTo>
                        <a:cubicBezTo>
                          <a:pt x="861" y="0"/>
                          <a:pt x="1011" y="51"/>
                          <a:pt x="1011" y="363"/>
                        </a:cubicBezTo>
                        <a:cubicBezTo>
                          <a:pt x="1011" y="521"/>
                          <a:pt x="1005" y="688"/>
                          <a:pt x="997" y="842"/>
                        </a:cubicBezTo>
                        <a:cubicBezTo>
                          <a:pt x="1045" y="846"/>
                          <a:pt x="1109" y="860"/>
                          <a:pt x="1149" y="874"/>
                        </a:cubicBezTo>
                        <a:cubicBezTo>
                          <a:pt x="1155" y="900"/>
                          <a:pt x="1157" y="926"/>
                          <a:pt x="1157" y="952"/>
                        </a:cubicBezTo>
                        <a:cubicBezTo>
                          <a:pt x="1157" y="970"/>
                          <a:pt x="1155" y="986"/>
                          <a:pt x="1153" y="998"/>
                        </a:cubicBezTo>
                        <a:cubicBezTo>
                          <a:pt x="645" y="998"/>
                          <a:pt x="645" y="998"/>
                          <a:pt x="645" y="998"/>
                        </a:cubicBezTo>
                        <a:cubicBezTo>
                          <a:pt x="649" y="960"/>
                          <a:pt x="659" y="910"/>
                          <a:pt x="673" y="882"/>
                        </a:cubicBezTo>
                        <a:cubicBezTo>
                          <a:pt x="699" y="864"/>
                          <a:pt x="745" y="846"/>
                          <a:pt x="777" y="834"/>
                        </a:cubicBezTo>
                        <a:cubicBezTo>
                          <a:pt x="777" y="403"/>
                          <a:pt x="777" y="403"/>
                          <a:pt x="777" y="403"/>
                        </a:cubicBezTo>
                        <a:cubicBezTo>
                          <a:pt x="777" y="267"/>
                          <a:pt x="733" y="177"/>
                          <a:pt x="605" y="177"/>
                        </a:cubicBezTo>
                        <a:cubicBezTo>
                          <a:pt x="512" y="177"/>
                          <a:pt x="424" y="239"/>
                          <a:pt x="382" y="297"/>
                        </a:cubicBezTo>
                        <a:lnTo>
                          <a:pt x="382" y="84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5" name="Freeform 12">
                    <a:extLst>
                      <a:ext uri="{FF2B5EF4-FFF2-40B4-BE49-F238E27FC236}">
                        <a16:creationId xmlns:a16="http://schemas.microsoft.com/office/drawing/2014/main" id="{202CF2D0-F88A-4BAD-9B47-D2962CD31C9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3043" y="3496"/>
                    <a:ext cx="212" cy="230"/>
                  </a:xfrm>
                  <a:custGeom>
                    <a:avLst/>
                    <a:gdLst>
                      <a:gd name="T0" fmla="*/ 573 w 953"/>
                      <a:gd name="T1" fmla="*/ 884 h 1032"/>
                      <a:gd name="T2" fmla="*/ 286 w 953"/>
                      <a:gd name="T3" fmla="*/ 1032 h 1032"/>
                      <a:gd name="T4" fmla="*/ 0 w 953"/>
                      <a:gd name="T5" fmla="*/ 750 h 1032"/>
                      <a:gd name="T6" fmla="*/ 390 w 953"/>
                      <a:gd name="T7" fmla="*/ 427 h 1032"/>
                      <a:gd name="T8" fmla="*/ 565 w 953"/>
                      <a:gd name="T9" fmla="*/ 461 h 1032"/>
                      <a:gd name="T10" fmla="*/ 565 w 953"/>
                      <a:gd name="T11" fmla="*/ 369 h 1032"/>
                      <a:gd name="T12" fmla="*/ 382 w 953"/>
                      <a:gd name="T13" fmla="*/ 181 h 1032"/>
                      <a:gd name="T14" fmla="*/ 74 w 953"/>
                      <a:gd name="T15" fmla="*/ 271 h 1032"/>
                      <a:gd name="T16" fmla="*/ 66 w 953"/>
                      <a:gd name="T17" fmla="*/ 203 h 1032"/>
                      <a:gd name="T18" fmla="*/ 96 w 953"/>
                      <a:gd name="T19" fmla="*/ 63 h 1032"/>
                      <a:gd name="T20" fmla="*/ 439 w 953"/>
                      <a:gd name="T21" fmla="*/ 0 h 1032"/>
                      <a:gd name="T22" fmla="*/ 789 w 953"/>
                      <a:gd name="T23" fmla="*/ 367 h 1032"/>
                      <a:gd name="T24" fmla="*/ 789 w 953"/>
                      <a:gd name="T25" fmla="*/ 730 h 1032"/>
                      <a:gd name="T26" fmla="*/ 815 w 953"/>
                      <a:gd name="T27" fmla="*/ 856 h 1032"/>
                      <a:gd name="T28" fmla="*/ 951 w 953"/>
                      <a:gd name="T29" fmla="*/ 836 h 1032"/>
                      <a:gd name="T30" fmla="*/ 953 w 953"/>
                      <a:gd name="T31" fmla="*/ 862 h 1032"/>
                      <a:gd name="T32" fmla="*/ 925 w 953"/>
                      <a:gd name="T33" fmla="*/ 974 h 1032"/>
                      <a:gd name="T34" fmla="*/ 677 w 953"/>
                      <a:gd name="T35" fmla="*/ 1032 h 1032"/>
                      <a:gd name="T36" fmla="*/ 587 w 953"/>
                      <a:gd name="T37" fmla="*/ 884 h 1032"/>
                      <a:gd name="T38" fmla="*/ 573 w 953"/>
                      <a:gd name="T39" fmla="*/ 884 h 1032"/>
                      <a:gd name="T40" fmla="*/ 569 w 953"/>
                      <a:gd name="T41" fmla="*/ 573 h 1032"/>
                      <a:gd name="T42" fmla="*/ 443 w 953"/>
                      <a:gd name="T43" fmla="*/ 557 h 1032"/>
                      <a:gd name="T44" fmla="*/ 230 w 953"/>
                      <a:gd name="T45" fmla="*/ 718 h 1032"/>
                      <a:gd name="T46" fmla="*/ 384 w 953"/>
                      <a:gd name="T47" fmla="*/ 864 h 1032"/>
                      <a:gd name="T48" fmla="*/ 569 w 953"/>
                      <a:gd name="T49" fmla="*/ 778 h 1032"/>
                      <a:gd name="T50" fmla="*/ 569 w 953"/>
                      <a:gd name="T51" fmla="*/ 573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953" h="1032">
                        <a:moveTo>
                          <a:pt x="573" y="884"/>
                        </a:moveTo>
                        <a:cubicBezTo>
                          <a:pt x="519" y="978"/>
                          <a:pt x="421" y="1032"/>
                          <a:pt x="286" y="1032"/>
                        </a:cubicBezTo>
                        <a:cubicBezTo>
                          <a:pt x="140" y="1032"/>
                          <a:pt x="0" y="942"/>
                          <a:pt x="0" y="750"/>
                        </a:cubicBezTo>
                        <a:cubicBezTo>
                          <a:pt x="0" y="535"/>
                          <a:pt x="178" y="427"/>
                          <a:pt x="390" y="427"/>
                        </a:cubicBezTo>
                        <a:cubicBezTo>
                          <a:pt x="451" y="427"/>
                          <a:pt x="517" y="439"/>
                          <a:pt x="565" y="461"/>
                        </a:cubicBezTo>
                        <a:cubicBezTo>
                          <a:pt x="565" y="369"/>
                          <a:pt x="565" y="369"/>
                          <a:pt x="565" y="369"/>
                        </a:cubicBezTo>
                        <a:cubicBezTo>
                          <a:pt x="565" y="241"/>
                          <a:pt x="503" y="181"/>
                          <a:pt x="382" y="181"/>
                        </a:cubicBezTo>
                        <a:cubicBezTo>
                          <a:pt x="292" y="181"/>
                          <a:pt x="146" y="227"/>
                          <a:pt x="74" y="271"/>
                        </a:cubicBezTo>
                        <a:cubicBezTo>
                          <a:pt x="68" y="255"/>
                          <a:pt x="66" y="225"/>
                          <a:pt x="66" y="203"/>
                        </a:cubicBezTo>
                        <a:cubicBezTo>
                          <a:pt x="66" y="151"/>
                          <a:pt x="78" y="93"/>
                          <a:pt x="96" y="63"/>
                        </a:cubicBezTo>
                        <a:cubicBezTo>
                          <a:pt x="166" y="28"/>
                          <a:pt x="324" y="0"/>
                          <a:pt x="439" y="0"/>
                        </a:cubicBezTo>
                        <a:cubicBezTo>
                          <a:pt x="673" y="0"/>
                          <a:pt x="789" y="101"/>
                          <a:pt x="789" y="367"/>
                        </a:cubicBezTo>
                        <a:cubicBezTo>
                          <a:pt x="789" y="730"/>
                          <a:pt x="789" y="730"/>
                          <a:pt x="789" y="730"/>
                        </a:cubicBezTo>
                        <a:cubicBezTo>
                          <a:pt x="789" y="782"/>
                          <a:pt x="799" y="832"/>
                          <a:pt x="815" y="856"/>
                        </a:cubicBezTo>
                        <a:cubicBezTo>
                          <a:pt x="849" y="856"/>
                          <a:pt x="913" y="846"/>
                          <a:pt x="951" y="836"/>
                        </a:cubicBezTo>
                        <a:cubicBezTo>
                          <a:pt x="953" y="846"/>
                          <a:pt x="953" y="856"/>
                          <a:pt x="953" y="862"/>
                        </a:cubicBezTo>
                        <a:cubicBezTo>
                          <a:pt x="953" y="900"/>
                          <a:pt x="941" y="942"/>
                          <a:pt x="925" y="974"/>
                        </a:cubicBezTo>
                        <a:cubicBezTo>
                          <a:pt x="877" y="1002"/>
                          <a:pt x="765" y="1032"/>
                          <a:pt x="677" y="1032"/>
                        </a:cubicBezTo>
                        <a:cubicBezTo>
                          <a:pt x="635" y="1008"/>
                          <a:pt x="599" y="948"/>
                          <a:pt x="587" y="884"/>
                        </a:cubicBezTo>
                        <a:lnTo>
                          <a:pt x="573" y="884"/>
                        </a:lnTo>
                        <a:close/>
                        <a:moveTo>
                          <a:pt x="569" y="573"/>
                        </a:moveTo>
                        <a:cubicBezTo>
                          <a:pt x="533" y="563"/>
                          <a:pt x="477" y="557"/>
                          <a:pt x="443" y="557"/>
                        </a:cubicBezTo>
                        <a:cubicBezTo>
                          <a:pt x="306" y="557"/>
                          <a:pt x="230" y="621"/>
                          <a:pt x="230" y="718"/>
                        </a:cubicBezTo>
                        <a:cubicBezTo>
                          <a:pt x="230" y="820"/>
                          <a:pt x="302" y="864"/>
                          <a:pt x="384" y="864"/>
                        </a:cubicBezTo>
                        <a:cubicBezTo>
                          <a:pt x="463" y="864"/>
                          <a:pt x="533" y="828"/>
                          <a:pt x="569" y="778"/>
                        </a:cubicBezTo>
                        <a:lnTo>
                          <a:pt x="569" y="57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6" name="Freeform 13">
                    <a:extLst>
                      <a:ext uri="{FF2B5EF4-FFF2-40B4-BE49-F238E27FC236}">
                        <a16:creationId xmlns:a16="http://schemas.microsoft.com/office/drawing/2014/main" id="{A28EFC97-74DB-4A85-B8A6-758B9E011AF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821" y="3439"/>
                    <a:ext cx="152" cy="287"/>
                  </a:xfrm>
                  <a:custGeom>
                    <a:avLst/>
                    <a:gdLst>
                      <a:gd name="T0" fmla="*/ 178 w 681"/>
                      <a:gd name="T1" fmla="*/ 40 h 1288"/>
                      <a:gd name="T2" fmla="*/ 364 w 681"/>
                      <a:gd name="T3" fmla="*/ 0 h 1288"/>
                      <a:gd name="T4" fmla="*/ 364 w 681"/>
                      <a:gd name="T5" fmla="*/ 291 h 1288"/>
                      <a:gd name="T6" fmla="*/ 649 w 681"/>
                      <a:gd name="T7" fmla="*/ 291 h 1288"/>
                      <a:gd name="T8" fmla="*/ 657 w 681"/>
                      <a:gd name="T9" fmla="*/ 445 h 1288"/>
                      <a:gd name="T10" fmla="*/ 364 w 681"/>
                      <a:gd name="T11" fmla="*/ 445 h 1288"/>
                      <a:gd name="T12" fmla="*/ 364 w 681"/>
                      <a:gd name="T13" fmla="*/ 946 h 1288"/>
                      <a:gd name="T14" fmla="*/ 492 w 681"/>
                      <a:gd name="T15" fmla="*/ 1112 h 1288"/>
                      <a:gd name="T16" fmla="*/ 679 w 681"/>
                      <a:gd name="T17" fmla="*/ 1086 h 1288"/>
                      <a:gd name="T18" fmla="*/ 681 w 681"/>
                      <a:gd name="T19" fmla="*/ 1116 h 1288"/>
                      <a:gd name="T20" fmla="*/ 649 w 681"/>
                      <a:gd name="T21" fmla="*/ 1230 h 1288"/>
                      <a:gd name="T22" fmla="*/ 388 w 681"/>
                      <a:gd name="T23" fmla="*/ 1288 h 1288"/>
                      <a:gd name="T24" fmla="*/ 130 w 681"/>
                      <a:gd name="T25" fmla="*/ 980 h 1288"/>
                      <a:gd name="T26" fmla="*/ 144 w 681"/>
                      <a:gd name="T27" fmla="*/ 445 h 1288"/>
                      <a:gd name="T28" fmla="*/ 0 w 681"/>
                      <a:gd name="T29" fmla="*/ 445 h 1288"/>
                      <a:gd name="T30" fmla="*/ 30 w 681"/>
                      <a:gd name="T31" fmla="*/ 303 h 1288"/>
                      <a:gd name="T32" fmla="*/ 144 w 681"/>
                      <a:gd name="T33" fmla="*/ 262 h 1288"/>
                      <a:gd name="T34" fmla="*/ 178 w 681"/>
                      <a:gd name="T35" fmla="*/ 40 h 1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681" h="1288">
                        <a:moveTo>
                          <a:pt x="178" y="40"/>
                        </a:moveTo>
                        <a:cubicBezTo>
                          <a:pt x="218" y="18"/>
                          <a:pt x="306" y="0"/>
                          <a:pt x="364" y="0"/>
                        </a:cubicBezTo>
                        <a:cubicBezTo>
                          <a:pt x="364" y="291"/>
                          <a:pt x="364" y="291"/>
                          <a:pt x="364" y="291"/>
                        </a:cubicBezTo>
                        <a:cubicBezTo>
                          <a:pt x="649" y="291"/>
                          <a:pt x="649" y="291"/>
                          <a:pt x="649" y="291"/>
                        </a:cubicBezTo>
                        <a:cubicBezTo>
                          <a:pt x="655" y="321"/>
                          <a:pt x="663" y="401"/>
                          <a:pt x="657" y="445"/>
                        </a:cubicBezTo>
                        <a:cubicBezTo>
                          <a:pt x="364" y="445"/>
                          <a:pt x="364" y="445"/>
                          <a:pt x="364" y="445"/>
                        </a:cubicBezTo>
                        <a:cubicBezTo>
                          <a:pt x="364" y="946"/>
                          <a:pt x="364" y="946"/>
                          <a:pt x="364" y="946"/>
                        </a:cubicBezTo>
                        <a:cubicBezTo>
                          <a:pt x="364" y="1066"/>
                          <a:pt x="396" y="1112"/>
                          <a:pt x="492" y="1112"/>
                        </a:cubicBezTo>
                        <a:cubicBezTo>
                          <a:pt x="546" y="1112"/>
                          <a:pt x="621" y="1100"/>
                          <a:pt x="679" y="1086"/>
                        </a:cubicBezTo>
                        <a:cubicBezTo>
                          <a:pt x="681" y="1096"/>
                          <a:pt x="681" y="1112"/>
                          <a:pt x="681" y="1116"/>
                        </a:cubicBezTo>
                        <a:cubicBezTo>
                          <a:pt x="681" y="1152"/>
                          <a:pt x="669" y="1196"/>
                          <a:pt x="649" y="1230"/>
                        </a:cubicBezTo>
                        <a:cubicBezTo>
                          <a:pt x="570" y="1268"/>
                          <a:pt x="466" y="1288"/>
                          <a:pt x="388" y="1288"/>
                        </a:cubicBezTo>
                        <a:cubicBezTo>
                          <a:pt x="216" y="1288"/>
                          <a:pt x="130" y="1200"/>
                          <a:pt x="130" y="980"/>
                        </a:cubicBezTo>
                        <a:cubicBezTo>
                          <a:pt x="130" y="855"/>
                          <a:pt x="134" y="627"/>
                          <a:pt x="144" y="445"/>
                        </a:cubicBezTo>
                        <a:cubicBezTo>
                          <a:pt x="0" y="445"/>
                          <a:pt x="0" y="445"/>
                          <a:pt x="0" y="445"/>
                        </a:cubicBezTo>
                        <a:cubicBezTo>
                          <a:pt x="0" y="409"/>
                          <a:pt x="14" y="337"/>
                          <a:pt x="30" y="303"/>
                        </a:cubicBezTo>
                        <a:cubicBezTo>
                          <a:pt x="62" y="286"/>
                          <a:pt x="108" y="270"/>
                          <a:pt x="144" y="262"/>
                        </a:cubicBezTo>
                        <a:lnTo>
                          <a:pt x="178" y="4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7" name="Freeform 14">
                    <a:extLst>
                      <a:ext uri="{FF2B5EF4-FFF2-40B4-BE49-F238E27FC236}">
                        <a16:creationId xmlns:a16="http://schemas.microsoft.com/office/drawing/2014/main" id="{B721EB32-3B86-49BE-9860-7F9D6D03EA3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2640" y="3390"/>
                    <a:ext cx="120" cy="328"/>
                  </a:xfrm>
                  <a:custGeom>
                    <a:avLst/>
                    <a:gdLst>
                      <a:gd name="T0" fmla="*/ 8 w 541"/>
                      <a:gd name="T1" fmla="*/ 665 h 1472"/>
                      <a:gd name="T2" fmla="*/ 50 w 541"/>
                      <a:gd name="T3" fmla="*/ 523 h 1472"/>
                      <a:gd name="T4" fmla="*/ 252 w 541"/>
                      <a:gd name="T5" fmla="*/ 488 h 1472"/>
                      <a:gd name="T6" fmla="*/ 383 w 541"/>
                      <a:gd name="T7" fmla="*/ 504 h 1472"/>
                      <a:gd name="T8" fmla="*/ 383 w 541"/>
                      <a:gd name="T9" fmla="*/ 1316 h 1472"/>
                      <a:gd name="T10" fmla="*/ 533 w 541"/>
                      <a:gd name="T11" fmla="*/ 1348 h 1472"/>
                      <a:gd name="T12" fmla="*/ 541 w 541"/>
                      <a:gd name="T13" fmla="*/ 1426 h 1472"/>
                      <a:gd name="T14" fmla="*/ 537 w 541"/>
                      <a:gd name="T15" fmla="*/ 1472 h 1472"/>
                      <a:gd name="T16" fmla="*/ 0 w 541"/>
                      <a:gd name="T17" fmla="*/ 1472 h 1472"/>
                      <a:gd name="T18" fmla="*/ 30 w 541"/>
                      <a:gd name="T19" fmla="*/ 1356 h 1472"/>
                      <a:gd name="T20" fmla="*/ 152 w 541"/>
                      <a:gd name="T21" fmla="*/ 1308 h 1472"/>
                      <a:gd name="T22" fmla="*/ 152 w 541"/>
                      <a:gd name="T23" fmla="*/ 665 h 1472"/>
                      <a:gd name="T24" fmla="*/ 8 w 541"/>
                      <a:gd name="T25" fmla="*/ 665 h 1472"/>
                      <a:gd name="T26" fmla="*/ 415 w 541"/>
                      <a:gd name="T27" fmla="*/ 140 h 1472"/>
                      <a:gd name="T28" fmla="*/ 272 w 541"/>
                      <a:gd name="T29" fmla="*/ 290 h 1472"/>
                      <a:gd name="T30" fmla="*/ 128 w 541"/>
                      <a:gd name="T31" fmla="*/ 140 h 1472"/>
                      <a:gd name="T32" fmla="*/ 272 w 541"/>
                      <a:gd name="T33" fmla="*/ 0 h 1472"/>
                      <a:gd name="T34" fmla="*/ 415 w 541"/>
                      <a:gd name="T35" fmla="*/ 140 h 14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541" h="1472">
                        <a:moveTo>
                          <a:pt x="8" y="665"/>
                        </a:moveTo>
                        <a:cubicBezTo>
                          <a:pt x="10" y="621"/>
                          <a:pt x="28" y="557"/>
                          <a:pt x="50" y="523"/>
                        </a:cubicBezTo>
                        <a:cubicBezTo>
                          <a:pt x="98" y="502"/>
                          <a:pt x="176" y="488"/>
                          <a:pt x="252" y="488"/>
                        </a:cubicBezTo>
                        <a:cubicBezTo>
                          <a:pt x="296" y="488"/>
                          <a:pt x="350" y="494"/>
                          <a:pt x="383" y="504"/>
                        </a:cubicBezTo>
                        <a:cubicBezTo>
                          <a:pt x="383" y="1316"/>
                          <a:pt x="383" y="1316"/>
                          <a:pt x="383" y="1316"/>
                        </a:cubicBezTo>
                        <a:cubicBezTo>
                          <a:pt x="429" y="1320"/>
                          <a:pt x="495" y="1334"/>
                          <a:pt x="533" y="1348"/>
                        </a:cubicBezTo>
                        <a:cubicBezTo>
                          <a:pt x="539" y="1374"/>
                          <a:pt x="541" y="1400"/>
                          <a:pt x="541" y="1426"/>
                        </a:cubicBezTo>
                        <a:cubicBezTo>
                          <a:pt x="541" y="1444"/>
                          <a:pt x="539" y="1460"/>
                          <a:pt x="537" y="1472"/>
                        </a:cubicBezTo>
                        <a:cubicBezTo>
                          <a:pt x="0" y="1472"/>
                          <a:pt x="0" y="1472"/>
                          <a:pt x="0" y="1472"/>
                        </a:cubicBezTo>
                        <a:cubicBezTo>
                          <a:pt x="4" y="1434"/>
                          <a:pt x="16" y="1384"/>
                          <a:pt x="30" y="1356"/>
                        </a:cubicBezTo>
                        <a:cubicBezTo>
                          <a:pt x="60" y="1338"/>
                          <a:pt x="112" y="1320"/>
                          <a:pt x="152" y="1308"/>
                        </a:cubicBezTo>
                        <a:cubicBezTo>
                          <a:pt x="152" y="665"/>
                          <a:pt x="152" y="665"/>
                          <a:pt x="152" y="665"/>
                        </a:cubicBezTo>
                        <a:lnTo>
                          <a:pt x="8" y="665"/>
                        </a:lnTo>
                        <a:close/>
                        <a:moveTo>
                          <a:pt x="415" y="140"/>
                        </a:moveTo>
                        <a:cubicBezTo>
                          <a:pt x="415" y="236"/>
                          <a:pt x="357" y="290"/>
                          <a:pt x="272" y="290"/>
                        </a:cubicBezTo>
                        <a:cubicBezTo>
                          <a:pt x="178" y="290"/>
                          <a:pt x="128" y="238"/>
                          <a:pt x="128" y="140"/>
                        </a:cubicBezTo>
                        <a:cubicBezTo>
                          <a:pt x="128" y="56"/>
                          <a:pt x="188" y="0"/>
                          <a:pt x="272" y="0"/>
                        </a:cubicBezTo>
                        <a:cubicBezTo>
                          <a:pt x="357" y="0"/>
                          <a:pt x="415" y="52"/>
                          <a:pt x="415" y="14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8" name="Freeform 15">
                    <a:extLst>
                      <a:ext uri="{FF2B5EF4-FFF2-40B4-BE49-F238E27FC236}">
                        <a16:creationId xmlns:a16="http://schemas.microsoft.com/office/drawing/2014/main" id="{67D67212-1301-48DF-BE9B-8984C6C1B07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2496" y="3496"/>
                    <a:ext cx="213" cy="230"/>
                  </a:xfrm>
                  <a:custGeom>
                    <a:avLst/>
                    <a:gdLst>
                      <a:gd name="T0" fmla="*/ 958 w 958"/>
                      <a:gd name="T1" fmla="*/ 501 h 1032"/>
                      <a:gd name="T2" fmla="*/ 479 w 958"/>
                      <a:gd name="T3" fmla="*/ 1032 h 1032"/>
                      <a:gd name="T4" fmla="*/ 0 w 958"/>
                      <a:gd name="T5" fmla="*/ 501 h 1032"/>
                      <a:gd name="T6" fmla="*/ 479 w 958"/>
                      <a:gd name="T7" fmla="*/ 0 h 1032"/>
                      <a:gd name="T8" fmla="*/ 958 w 958"/>
                      <a:gd name="T9" fmla="*/ 501 h 1032"/>
                      <a:gd name="T10" fmla="*/ 479 w 958"/>
                      <a:gd name="T11" fmla="*/ 880 h 1032"/>
                      <a:gd name="T12" fmla="*/ 719 w 958"/>
                      <a:gd name="T13" fmla="*/ 501 h 1032"/>
                      <a:gd name="T14" fmla="*/ 479 w 958"/>
                      <a:gd name="T15" fmla="*/ 151 h 1032"/>
                      <a:gd name="T16" fmla="*/ 236 w 958"/>
                      <a:gd name="T17" fmla="*/ 501 h 1032"/>
                      <a:gd name="T18" fmla="*/ 479 w 958"/>
                      <a:gd name="T19" fmla="*/ 880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958" h="1032">
                        <a:moveTo>
                          <a:pt x="958" y="501"/>
                        </a:moveTo>
                        <a:cubicBezTo>
                          <a:pt x="958" y="840"/>
                          <a:pt x="769" y="1032"/>
                          <a:pt x="479" y="1032"/>
                        </a:cubicBezTo>
                        <a:cubicBezTo>
                          <a:pt x="172" y="1032"/>
                          <a:pt x="0" y="850"/>
                          <a:pt x="0" y="501"/>
                        </a:cubicBezTo>
                        <a:cubicBezTo>
                          <a:pt x="0" y="191"/>
                          <a:pt x="206" y="0"/>
                          <a:pt x="479" y="0"/>
                        </a:cubicBezTo>
                        <a:cubicBezTo>
                          <a:pt x="765" y="0"/>
                          <a:pt x="958" y="179"/>
                          <a:pt x="958" y="501"/>
                        </a:cubicBezTo>
                        <a:close/>
                        <a:moveTo>
                          <a:pt x="479" y="880"/>
                        </a:moveTo>
                        <a:cubicBezTo>
                          <a:pt x="641" y="880"/>
                          <a:pt x="719" y="734"/>
                          <a:pt x="719" y="501"/>
                        </a:cubicBezTo>
                        <a:cubicBezTo>
                          <a:pt x="719" y="301"/>
                          <a:pt x="625" y="151"/>
                          <a:pt x="479" y="151"/>
                        </a:cubicBezTo>
                        <a:cubicBezTo>
                          <a:pt x="323" y="151"/>
                          <a:pt x="236" y="291"/>
                          <a:pt x="236" y="501"/>
                        </a:cubicBezTo>
                        <a:cubicBezTo>
                          <a:pt x="236" y="730"/>
                          <a:pt x="329" y="880"/>
                          <a:pt x="479" y="88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59" name="Freeform 16">
                    <a:extLst>
                      <a:ext uri="{FF2B5EF4-FFF2-40B4-BE49-F238E27FC236}">
                        <a16:creationId xmlns:a16="http://schemas.microsoft.com/office/drawing/2014/main" id="{8D8AC40C-12FA-4815-9D6F-344B5D1929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255" y="3496"/>
                    <a:ext cx="258" cy="222"/>
                  </a:xfrm>
                  <a:custGeom>
                    <a:avLst/>
                    <a:gdLst>
                      <a:gd name="T0" fmla="*/ 383 w 1158"/>
                      <a:gd name="T1" fmla="*/ 842 h 998"/>
                      <a:gd name="T2" fmla="*/ 521 w 1158"/>
                      <a:gd name="T3" fmla="*/ 874 h 998"/>
                      <a:gd name="T4" fmla="*/ 527 w 1158"/>
                      <a:gd name="T5" fmla="*/ 998 h 998"/>
                      <a:gd name="T6" fmla="*/ 0 w 1158"/>
                      <a:gd name="T7" fmla="*/ 998 h 998"/>
                      <a:gd name="T8" fmla="*/ 30 w 1158"/>
                      <a:gd name="T9" fmla="*/ 882 h 998"/>
                      <a:gd name="T10" fmla="*/ 152 w 1158"/>
                      <a:gd name="T11" fmla="*/ 834 h 998"/>
                      <a:gd name="T12" fmla="*/ 152 w 1158"/>
                      <a:gd name="T13" fmla="*/ 191 h 998"/>
                      <a:gd name="T14" fmla="*/ 8 w 1158"/>
                      <a:gd name="T15" fmla="*/ 191 h 998"/>
                      <a:gd name="T16" fmla="*/ 50 w 1158"/>
                      <a:gd name="T17" fmla="*/ 49 h 998"/>
                      <a:gd name="T18" fmla="*/ 234 w 1158"/>
                      <a:gd name="T19" fmla="*/ 14 h 998"/>
                      <a:gd name="T20" fmla="*/ 348 w 1158"/>
                      <a:gd name="T21" fmla="*/ 30 h 998"/>
                      <a:gd name="T22" fmla="*/ 348 w 1158"/>
                      <a:gd name="T23" fmla="*/ 183 h 998"/>
                      <a:gd name="T24" fmla="*/ 375 w 1158"/>
                      <a:gd name="T25" fmla="*/ 183 h 998"/>
                      <a:gd name="T26" fmla="*/ 699 w 1158"/>
                      <a:gd name="T27" fmla="*/ 0 h 998"/>
                      <a:gd name="T28" fmla="*/ 1012 w 1158"/>
                      <a:gd name="T29" fmla="*/ 363 h 998"/>
                      <a:gd name="T30" fmla="*/ 998 w 1158"/>
                      <a:gd name="T31" fmla="*/ 842 h 998"/>
                      <a:gd name="T32" fmla="*/ 1150 w 1158"/>
                      <a:gd name="T33" fmla="*/ 874 h 998"/>
                      <a:gd name="T34" fmla="*/ 1158 w 1158"/>
                      <a:gd name="T35" fmla="*/ 952 h 998"/>
                      <a:gd name="T36" fmla="*/ 1154 w 1158"/>
                      <a:gd name="T37" fmla="*/ 998 h 998"/>
                      <a:gd name="T38" fmla="*/ 645 w 1158"/>
                      <a:gd name="T39" fmla="*/ 998 h 998"/>
                      <a:gd name="T40" fmla="*/ 673 w 1158"/>
                      <a:gd name="T41" fmla="*/ 882 h 998"/>
                      <a:gd name="T42" fmla="*/ 777 w 1158"/>
                      <a:gd name="T43" fmla="*/ 834 h 998"/>
                      <a:gd name="T44" fmla="*/ 777 w 1158"/>
                      <a:gd name="T45" fmla="*/ 403 h 998"/>
                      <a:gd name="T46" fmla="*/ 605 w 1158"/>
                      <a:gd name="T47" fmla="*/ 177 h 998"/>
                      <a:gd name="T48" fmla="*/ 383 w 1158"/>
                      <a:gd name="T49" fmla="*/ 297 h 998"/>
                      <a:gd name="T50" fmla="*/ 383 w 1158"/>
                      <a:gd name="T51" fmla="*/ 842 h 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1158" h="998">
                        <a:moveTo>
                          <a:pt x="383" y="842"/>
                        </a:moveTo>
                        <a:cubicBezTo>
                          <a:pt x="427" y="848"/>
                          <a:pt x="489" y="860"/>
                          <a:pt x="521" y="874"/>
                        </a:cubicBezTo>
                        <a:cubicBezTo>
                          <a:pt x="529" y="902"/>
                          <a:pt x="533" y="964"/>
                          <a:pt x="527" y="998"/>
                        </a:cubicBezTo>
                        <a:cubicBezTo>
                          <a:pt x="0" y="998"/>
                          <a:pt x="0" y="998"/>
                          <a:pt x="0" y="998"/>
                        </a:cubicBezTo>
                        <a:cubicBezTo>
                          <a:pt x="4" y="960"/>
                          <a:pt x="16" y="910"/>
                          <a:pt x="30" y="882"/>
                        </a:cubicBezTo>
                        <a:cubicBezTo>
                          <a:pt x="60" y="864"/>
                          <a:pt x="114" y="846"/>
                          <a:pt x="152" y="834"/>
                        </a:cubicBezTo>
                        <a:cubicBezTo>
                          <a:pt x="152" y="191"/>
                          <a:pt x="152" y="191"/>
                          <a:pt x="152" y="191"/>
                        </a:cubicBezTo>
                        <a:cubicBezTo>
                          <a:pt x="8" y="191"/>
                          <a:pt x="8" y="191"/>
                          <a:pt x="8" y="191"/>
                        </a:cubicBezTo>
                        <a:cubicBezTo>
                          <a:pt x="10" y="147"/>
                          <a:pt x="28" y="83"/>
                          <a:pt x="50" y="49"/>
                        </a:cubicBezTo>
                        <a:cubicBezTo>
                          <a:pt x="94" y="28"/>
                          <a:pt x="164" y="14"/>
                          <a:pt x="234" y="14"/>
                        </a:cubicBezTo>
                        <a:cubicBezTo>
                          <a:pt x="274" y="14"/>
                          <a:pt x="320" y="20"/>
                          <a:pt x="348" y="30"/>
                        </a:cubicBezTo>
                        <a:cubicBezTo>
                          <a:pt x="348" y="183"/>
                          <a:pt x="348" y="183"/>
                          <a:pt x="348" y="183"/>
                        </a:cubicBezTo>
                        <a:cubicBezTo>
                          <a:pt x="375" y="183"/>
                          <a:pt x="375" y="183"/>
                          <a:pt x="375" y="183"/>
                        </a:cubicBezTo>
                        <a:cubicBezTo>
                          <a:pt x="419" y="97"/>
                          <a:pt x="521" y="0"/>
                          <a:pt x="699" y="0"/>
                        </a:cubicBezTo>
                        <a:cubicBezTo>
                          <a:pt x="861" y="0"/>
                          <a:pt x="1012" y="51"/>
                          <a:pt x="1012" y="363"/>
                        </a:cubicBezTo>
                        <a:cubicBezTo>
                          <a:pt x="1012" y="521"/>
                          <a:pt x="1006" y="688"/>
                          <a:pt x="998" y="842"/>
                        </a:cubicBezTo>
                        <a:cubicBezTo>
                          <a:pt x="1046" y="846"/>
                          <a:pt x="1110" y="860"/>
                          <a:pt x="1150" y="874"/>
                        </a:cubicBezTo>
                        <a:cubicBezTo>
                          <a:pt x="1156" y="900"/>
                          <a:pt x="1158" y="926"/>
                          <a:pt x="1158" y="952"/>
                        </a:cubicBezTo>
                        <a:cubicBezTo>
                          <a:pt x="1158" y="970"/>
                          <a:pt x="1156" y="986"/>
                          <a:pt x="1154" y="998"/>
                        </a:cubicBezTo>
                        <a:cubicBezTo>
                          <a:pt x="645" y="998"/>
                          <a:pt x="645" y="998"/>
                          <a:pt x="645" y="998"/>
                        </a:cubicBezTo>
                        <a:cubicBezTo>
                          <a:pt x="649" y="960"/>
                          <a:pt x="659" y="910"/>
                          <a:pt x="673" y="882"/>
                        </a:cubicBezTo>
                        <a:cubicBezTo>
                          <a:pt x="699" y="864"/>
                          <a:pt x="745" y="846"/>
                          <a:pt x="777" y="834"/>
                        </a:cubicBezTo>
                        <a:cubicBezTo>
                          <a:pt x="777" y="403"/>
                          <a:pt x="777" y="403"/>
                          <a:pt x="777" y="403"/>
                        </a:cubicBezTo>
                        <a:cubicBezTo>
                          <a:pt x="777" y="267"/>
                          <a:pt x="733" y="177"/>
                          <a:pt x="605" y="177"/>
                        </a:cubicBezTo>
                        <a:cubicBezTo>
                          <a:pt x="513" y="177"/>
                          <a:pt x="425" y="239"/>
                          <a:pt x="383" y="297"/>
                        </a:cubicBezTo>
                        <a:lnTo>
                          <a:pt x="383" y="84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0" name="Freeform 17">
                    <a:extLst>
                      <a:ext uri="{FF2B5EF4-FFF2-40B4-BE49-F238E27FC236}">
                        <a16:creationId xmlns:a16="http://schemas.microsoft.com/office/drawing/2014/main" id="{6D45FC51-5A77-49C2-8FEE-A4823D803A2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968" y="3496"/>
                    <a:ext cx="213" cy="230"/>
                  </a:xfrm>
                  <a:custGeom>
                    <a:avLst/>
                    <a:gdLst>
                      <a:gd name="T0" fmla="*/ 573 w 954"/>
                      <a:gd name="T1" fmla="*/ 884 h 1032"/>
                      <a:gd name="T2" fmla="*/ 287 w 954"/>
                      <a:gd name="T3" fmla="*/ 1032 h 1032"/>
                      <a:gd name="T4" fmla="*/ 0 w 954"/>
                      <a:gd name="T5" fmla="*/ 750 h 1032"/>
                      <a:gd name="T6" fmla="*/ 391 w 954"/>
                      <a:gd name="T7" fmla="*/ 427 h 1032"/>
                      <a:gd name="T8" fmla="*/ 565 w 954"/>
                      <a:gd name="T9" fmla="*/ 461 h 1032"/>
                      <a:gd name="T10" fmla="*/ 565 w 954"/>
                      <a:gd name="T11" fmla="*/ 369 h 1032"/>
                      <a:gd name="T12" fmla="*/ 383 w 954"/>
                      <a:gd name="T13" fmla="*/ 181 h 1032"/>
                      <a:gd name="T14" fmla="*/ 74 w 954"/>
                      <a:gd name="T15" fmla="*/ 271 h 1032"/>
                      <a:gd name="T16" fmla="*/ 66 w 954"/>
                      <a:gd name="T17" fmla="*/ 203 h 1032"/>
                      <a:gd name="T18" fmla="*/ 96 w 954"/>
                      <a:gd name="T19" fmla="*/ 63 h 1032"/>
                      <a:gd name="T20" fmla="*/ 439 w 954"/>
                      <a:gd name="T21" fmla="*/ 0 h 1032"/>
                      <a:gd name="T22" fmla="*/ 789 w 954"/>
                      <a:gd name="T23" fmla="*/ 367 h 1032"/>
                      <a:gd name="T24" fmla="*/ 789 w 954"/>
                      <a:gd name="T25" fmla="*/ 730 h 1032"/>
                      <a:gd name="T26" fmla="*/ 815 w 954"/>
                      <a:gd name="T27" fmla="*/ 856 h 1032"/>
                      <a:gd name="T28" fmla="*/ 952 w 954"/>
                      <a:gd name="T29" fmla="*/ 836 h 1032"/>
                      <a:gd name="T30" fmla="*/ 954 w 954"/>
                      <a:gd name="T31" fmla="*/ 862 h 1032"/>
                      <a:gd name="T32" fmla="*/ 926 w 954"/>
                      <a:gd name="T33" fmla="*/ 974 h 1032"/>
                      <a:gd name="T34" fmla="*/ 677 w 954"/>
                      <a:gd name="T35" fmla="*/ 1032 h 1032"/>
                      <a:gd name="T36" fmla="*/ 587 w 954"/>
                      <a:gd name="T37" fmla="*/ 884 h 1032"/>
                      <a:gd name="T38" fmla="*/ 573 w 954"/>
                      <a:gd name="T39" fmla="*/ 884 h 1032"/>
                      <a:gd name="T40" fmla="*/ 569 w 954"/>
                      <a:gd name="T41" fmla="*/ 573 h 1032"/>
                      <a:gd name="T42" fmla="*/ 443 w 954"/>
                      <a:gd name="T43" fmla="*/ 557 h 1032"/>
                      <a:gd name="T44" fmla="*/ 231 w 954"/>
                      <a:gd name="T45" fmla="*/ 718 h 1032"/>
                      <a:gd name="T46" fmla="*/ 385 w 954"/>
                      <a:gd name="T47" fmla="*/ 864 h 1032"/>
                      <a:gd name="T48" fmla="*/ 569 w 954"/>
                      <a:gd name="T49" fmla="*/ 778 h 1032"/>
                      <a:gd name="T50" fmla="*/ 569 w 954"/>
                      <a:gd name="T51" fmla="*/ 573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954" h="1032">
                        <a:moveTo>
                          <a:pt x="573" y="884"/>
                        </a:moveTo>
                        <a:cubicBezTo>
                          <a:pt x="519" y="978"/>
                          <a:pt x="421" y="1032"/>
                          <a:pt x="287" y="1032"/>
                        </a:cubicBezTo>
                        <a:cubicBezTo>
                          <a:pt x="140" y="1032"/>
                          <a:pt x="0" y="942"/>
                          <a:pt x="0" y="750"/>
                        </a:cubicBezTo>
                        <a:cubicBezTo>
                          <a:pt x="0" y="535"/>
                          <a:pt x="178" y="427"/>
                          <a:pt x="391" y="427"/>
                        </a:cubicBezTo>
                        <a:cubicBezTo>
                          <a:pt x="451" y="427"/>
                          <a:pt x="517" y="439"/>
                          <a:pt x="565" y="461"/>
                        </a:cubicBezTo>
                        <a:cubicBezTo>
                          <a:pt x="565" y="369"/>
                          <a:pt x="565" y="369"/>
                          <a:pt x="565" y="369"/>
                        </a:cubicBezTo>
                        <a:cubicBezTo>
                          <a:pt x="565" y="241"/>
                          <a:pt x="503" y="181"/>
                          <a:pt x="383" y="181"/>
                        </a:cubicBezTo>
                        <a:cubicBezTo>
                          <a:pt x="293" y="181"/>
                          <a:pt x="146" y="227"/>
                          <a:pt x="74" y="271"/>
                        </a:cubicBezTo>
                        <a:cubicBezTo>
                          <a:pt x="68" y="255"/>
                          <a:pt x="66" y="225"/>
                          <a:pt x="66" y="203"/>
                        </a:cubicBezTo>
                        <a:cubicBezTo>
                          <a:pt x="66" y="151"/>
                          <a:pt x="78" y="93"/>
                          <a:pt x="96" y="63"/>
                        </a:cubicBezTo>
                        <a:cubicBezTo>
                          <a:pt x="166" y="28"/>
                          <a:pt x="325" y="0"/>
                          <a:pt x="439" y="0"/>
                        </a:cubicBezTo>
                        <a:cubicBezTo>
                          <a:pt x="673" y="0"/>
                          <a:pt x="789" y="101"/>
                          <a:pt x="789" y="367"/>
                        </a:cubicBezTo>
                        <a:cubicBezTo>
                          <a:pt x="789" y="730"/>
                          <a:pt x="789" y="730"/>
                          <a:pt x="789" y="730"/>
                        </a:cubicBezTo>
                        <a:cubicBezTo>
                          <a:pt x="789" y="782"/>
                          <a:pt x="799" y="832"/>
                          <a:pt x="815" y="856"/>
                        </a:cubicBezTo>
                        <a:cubicBezTo>
                          <a:pt x="850" y="856"/>
                          <a:pt x="914" y="846"/>
                          <a:pt x="952" y="836"/>
                        </a:cubicBezTo>
                        <a:cubicBezTo>
                          <a:pt x="954" y="846"/>
                          <a:pt x="954" y="856"/>
                          <a:pt x="954" y="862"/>
                        </a:cubicBezTo>
                        <a:cubicBezTo>
                          <a:pt x="954" y="900"/>
                          <a:pt x="942" y="942"/>
                          <a:pt x="926" y="974"/>
                        </a:cubicBezTo>
                        <a:cubicBezTo>
                          <a:pt x="878" y="1002"/>
                          <a:pt x="765" y="1032"/>
                          <a:pt x="677" y="1032"/>
                        </a:cubicBezTo>
                        <a:cubicBezTo>
                          <a:pt x="635" y="1008"/>
                          <a:pt x="599" y="948"/>
                          <a:pt x="587" y="884"/>
                        </a:cubicBezTo>
                        <a:lnTo>
                          <a:pt x="573" y="884"/>
                        </a:lnTo>
                        <a:close/>
                        <a:moveTo>
                          <a:pt x="569" y="573"/>
                        </a:moveTo>
                        <a:cubicBezTo>
                          <a:pt x="533" y="563"/>
                          <a:pt x="477" y="557"/>
                          <a:pt x="443" y="557"/>
                        </a:cubicBezTo>
                        <a:cubicBezTo>
                          <a:pt x="307" y="557"/>
                          <a:pt x="231" y="621"/>
                          <a:pt x="231" y="718"/>
                        </a:cubicBezTo>
                        <a:cubicBezTo>
                          <a:pt x="231" y="820"/>
                          <a:pt x="303" y="864"/>
                          <a:pt x="385" y="864"/>
                        </a:cubicBezTo>
                        <a:cubicBezTo>
                          <a:pt x="463" y="864"/>
                          <a:pt x="533" y="828"/>
                          <a:pt x="569" y="778"/>
                        </a:cubicBezTo>
                        <a:lnTo>
                          <a:pt x="569" y="57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1" name="Freeform 18">
                    <a:extLst>
                      <a:ext uri="{FF2B5EF4-FFF2-40B4-BE49-F238E27FC236}">
                        <a16:creationId xmlns:a16="http://schemas.microsoft.com/office/drawing/2014/main" id="{3999E293-641E-4CEF-A54B-E45BB31FAD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1730" y="3390"/>
                    <a:ext cx="121" cy="328"/>
                  </a:xfrm>
                  <a:custGeom>
                    <a:avLst/>
                    <a:gdLst>
                      <a:gd name="T0" fmla="*/ 10 w 545"/>
                      <a:gd name="T1" fmla="*/ 178 h 1470"/>
                      <a:gd name="T2" fmla="*/ 52 w 545"/>
                      <a:gd name="T3" fmla="*/ 34 h 1470"/>
                      <a:gd name="T4" fmla="*/ 254 w 545"/>
                      <a:gd name="T5" fmla="*/ 0 h 1470"/>
                      <a:gd name="T6" fmla="*/ 383 w 545"/>
                      <a:gd name="T7" fmla="*/ 18 h 1470"/>
                      <a:gd name="T8" fmla="*/ 383 w 545"/>
                      <a:gd name="T9" fmla="*/ 1314 h 1470"/>
                      <a:gd name="T10" fmla="*/ 537 w 545"/>
                      <a:gd name="T11" fmla="*/ 1346 h 1470"/>
                      <a:gd name="T12" fmla="*/ 545 w 545"/>
                      <a:gd name="T13" fmla="*/ 1424 h 1470"/>
                      <a:gd name="T14" fmla="*/ 541 w 545"/>
                      <a:gd name="T15" fmla="*/ 1470 h 1470"/>
                      <a:gd name="T16" fmla="*/ 0 w 545"/>
                      <a:gd name="T17" fmla="*/ 1470 h 1470"/>
                      <a:gd name="T18" fmla="*/ 30 w 545"/>
                      <a:gd name="T19" fmla="*/ 1354 h 1470"/>
                      <a:gd name="T20" fmla="*/ 152 w 545"/>
                      <a:gd name="T21" fmla="*/ 1306 h 1470"/>
                      <a:gd name="T22" fmla="*/ 152 w 545"/>
                      <a:gd name="T23" fmla="*/ 178 h 1470"/>
                      <a:gd name="T24" fmla="*/ 10 w 545"/>
                      <a:gd name="T25" fmla="*/ 178 h 147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545" h="1470">
                        <a:moveTo>
                          <a:pt x="10" y="178"/>
                        </a:moveTo>
                        <a:cubicBezTo>
                          <a:pt x="12" y="132"/>
                          <a:pt x="30" y="70"/>
                          <a:pt x="52" y="34"/>
                        </a:cubicBezTo>
                        <a:cubicBezTo>
                          <a:pt x="100" y="14"/>
                          <a:pt x="178" y="0"/>
                          <a:pt x="254" y="0"/>
                        </a:cubicBezTo>
                        <a:cubicBezTo>
                          <a:pt x="296" y="0"/>
                          <a:pt x="351" y="6"/>
                          <a:pt x="383" y="18"/>
                        </a:cubicBezTo>
                        <a:cubicBezTo>
                          <a:pt x="383" y="1314"/>
                          <a:pt x="383" y="1314"/>
                          <a:pt x="383" y="1314"/>
                        </a:cubicBezTo>
                        <a:cubicBezTo>
                          <a:pt x="429" y="1318"/>
                          <a:pt x="497" y="1332"/>
                          <a:pt x="537" y="1346"/>
                        </a:cubicBezTo>
                        <a:cubicBezTo>
                          <a:pt x="543" y="1372"/>
                          <a:pt x="545" y="1398"/>
                          <a:pt x="545" y="1424"/>
                        </a:cubicBezTo>
                        <a:cubicBezTo>
                          <a:pt x="545" y="1442"/>
                          <a:pt x="543" y="1458"/>
                          <a:pt x="541" y="1470"/>
                        </a:cubicBezTo>
                        <a:cubicBezTo>
                          <a:pt x="0" y="1470"/>
                          <a:pt x="0" y="1470"/>
                          <a:pt x="0" y="1470"/>
                        </a:cubicBezTo>
                        <a:cubicBezTo>
                          <a:pt x="4" y="1432"/>
                          <a:pt x="16" y="1382"/>
                          <a:pt x="30" y="1354"/>
                        </a:cubicBezTo>
                        <a:cubicBezTo>
                          <a:pt x="60" y="1336"/>
                          <a:pt x="112" y="1318"/>
                          <a:pt x="152" y="1306"/>
                        </a:cubicBezTo>
                        <a:cubicBezTo>
                          <a:pt x="152" y="178"/>
                          <a:pt x="152" y="178"/>
                          <a:pt x="152" y="178"/>
                        </a:cubicBezTo>
                        <a:lnTo>
                          <a:pt x="10" y="17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2" name="Freeform 19">
                    <a:extLst>
                      <a:ext uri="{FF2B5EF4-FFF2-40B4-BE49-F238E27FC236}">
                        <a16:creationId xmlns:a16="http://schemas.microsoft.com/office/drawing/2014/main" id="{1170C27B-F985-4C5A-9D34-C2269C8352E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1486" y="3405"/>
                    <a:ext cx="242" cy="313"/>
                  </a:xfrm>
                  <a:custGeom>
                    <a:avLst/>
                    <a:gdLst>
                      <a:gd name="T0" fmla="*/ 180 w 1086"/>
                      <a:gd name="T1" fmla="*/ 166 h 1404"/>
                      <a:gd name="T2" fmla="*/ 38 w 1086"/>
                      <a:gd name="T3" fmla="*/ 148 h 1404"/>
                      <a:gd name="T4" fmla="*/ 36 w 1086"/>
                      <a:gd name="T5" fmla="*/ 0 h 1404"/>
                      <a:gd name="T6" fmla="*/ 621 w 1086"/>
                      <a:gd name="T7" fmla="*/ 0 h 1404"/>
                      <a:gd name="T8" fmla="*/ 615 w 1086"/>
                      <a:gd name="T9" fmla="*/ 146 h 1404"/>
                      <a:gd name="T10" fmla="*/ 423 w 1086"/>
                      <a:gd name="T11" fmla="*/ 164 h 1404"/>
                      <a:gd name="T12" fmla="*/ 423 w 1086"/>
                      <a:gd name="T13" fmla="*/ 1244 h 1404"/>
                      <a:gd name="T14" fmla="*/ 877 w 1086"/>
                      <a:gd name="T15" fmla="*/ 1244 h 1404"/>
                      <a:gd name="T16" fmla="*/ 903 w 1086"/>
                      <a:gd name="T17" fmla="*/ 1045 h 1404"/>
                      <a:gd name="T18" fmla="*/ 1086 w 1086"/>
                      <a:gd name="T19" fmla="*/ 1021 h 1404"/>
                      <a:gd name="T20" fmla="*/ 1086 w 1086"/>
                      <a:gd name="T21" fmla="*/ 1404 h 1404"/>
                      <a:gd name="T22" fmla="*/ 0 w 1086"/>
                      <a:gd name="T23" fmla="*/ 1404 h 1404"/>
                      <a:gd name="T24" fmla="*/ 32 w 1086"/>
                      <a:gd name="T25" fmla="*/ 1262 h 1404"/>
                      <a:gd name="T26" fmla="*/ 180 w 1086"/>
                      <a:gd name="T27" fmla="*/ 1234 h 1404"/>
                      <a:gd name="T28" fmla="*/ 180 w 1086"/>
                      <a:gd name="T29" fmla="*/ 166 h 14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086" h="1404">
                        <a:moveTo>
                          <a:pt x="180" y="166"/>
                        </a:moveTo>
                        <a:cubicBezTo>
                          <a:pt x="136" y="162"/>
                          <a:pt x="72" y="154"/>
                          <a:pt x="38" y="148"/>
                        </a:cubicBezTo>
                        <a:cubicBezTo>
                          <a:pt x="32" y="106"/>
                          <a:pt x="28" y="44"/>
                          <a:pt x="36" y="0"/>
                        </a:cubicBezTo>
                        <a:cubicBezTo>
                          <a:pt x="621" y="0"/>
                          <a:pt x="621" y="0"/>
                          <a:pt x="621" y="0"/>
                        </a:cubicBezTo>
                        <a:cubicBezTo>
                          <a:pt x="627" y="32"/>
                          <a:pt x="625" y="112"/>
                          <a:pt x="615" y="146"/>
                        </a:cubicBezTo>
                        <a:cubicBezTo>
                          <a:pt x="567" y="154"/>
                          <a:pt x="479" y="162"/>
                          <a:pt x="423" y="164"/>
                        </a:cubicBezTo>
                        <a:cubicBezTo>
                          <a:pt x="423" y="1244"/>
                          <a:pt x="423" y="1244"/>
                          <a:pt x="423" y="1244"/>
                        </a:cubicBezTo>
                        <a:cubicBezTo>
                          <a:pt x="877" y="1244"/>
                          <a:pt x="877" y="1244"/>
                          <a:pt x="877" y="1244"/>
                        </a:cubicBezTo>
                        <a:cubicBezTo>
                          <a:pt x="881" y="1186"/>
                          <a:pt x="893" y="1092"/>
                          <a:pt x="903" y="1045"/>
                        </a:cubicBezTo>
                        <a:cubicBezTo>
                          <a:pt x="947" y="1029"/>
                          <a:pt x="1035" y="1021"/>
                          <a:pt x="1086" y="1021"/>
                        </a:cubicBezTo>
                        <a:cubicBezTo>
                          <a:pt x="1086" y="1404"/>
                          <a:pt x="1086" y="1404"/>
                          <a:pt x="1086" y="1404"/>
                        </a:cubicBezTo>
                        <a:cubicBezTo>
                          <a:pt x="0" y="1404"/>
                          <a:pt x="0" y="1404"/>
                          <a:pt x="0" y="1404"/>
                        </a:cubicBezTo>
                        <a:cubicBezTo>
                          <a:pt x="4" y="1364"/>
                          <a:pt x="18" y="1296"/>
                          <a:pt x="32" y="1262"/>
                        </a:cubicBezTo>
                        <a:cubicBezTo>
                          <a:pt x="66" y="1252"/>
                          <a:pt x="140" y="1238"/>
                          <a:pt x="180" y="1234"/>
                        </a:cubicBezTo>
                        <a:lnTo>
                          <a:pt x="180" y="16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3" name="Freeform 20">
                    <a:extLst>
                      <a:ext uri="{FF2B5EF4-FFF2-40B4-BE49-F238E27FC236}">
                        <a16:creationId xmlns:a16="http://schemas.microsoft.com/office/drawing/2014/main" id="{2DA7CF9A-3E70-48B0-A0CD-55A7F16AEA4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207" y="3496"/>
                    <a:ext cx="189" cy="230"/>
                  </a:xfrm>
                  <a:custGeom>
                    <a:avLst/>
                    <a:gdLst>
                      <a:gd name="T0" fmla="*/ 240 w 849"/>
                      <a:gd name="T1" fmla="*/ 557 h 1032"/>
                      <a:gd name="T2" fmla="*/ 543 w 849"/>
                      <a:gd name="T3" fmla="*/ 854 h 1032"/>
                      <a:gd name="T4" fmla="*/ 839 w 849"/>
                      <a:gd name="T5" fmla="*/ 800 h 1032"/>
                      <a:gd name="T6" fmla="*/ 801 w 849"/>
                      <a:gd name="T7" fmla="*/ 952 h 1032"/>
                      <a:gd name="T8" fmla="*/ 473 w 849"/>
                      <a:gd name="T9" fmla="*/ 1032 h 1032"/>
                      <a:gd name="T10" fmla="*/ 0 w 849"/>
                      <a:gd name="T11" fmla="*/ 535 h 1032"/>
                      <a:gd name="T12" fmla="*/ 487 w 849"/>
                      <a:gd name="T13" fmla="*/ 0 h 1032"/>
                      <a:gd name="T14" fmla="*/ 849 w 849"/>
                      <a:gd name="T15" fmla="*/ 449 h 1032"/>
                      <a:gd name="T16" fmla="*/ 843 w 849"/>
                      <a:gd name="T17" fmla="*/ 557 h 1032"/>
                      <a:gd name="T18" fmla="*/ 240 w 849"/>
                      <a:gd name="T19" fmla="*/ 557 h 1032"/>
                      <a:gd name="T20" fmla="*/ 623 w 849"/>
                      <a:gd name="T21" fmla="*/ 409 h 1032"/>
                      <a:gd name="T22" fmla="*/ 453 w 849"/>
                      <a:gd name="T23" fmla="*/ 141 h 1032"/>
                      <a:gd name="T24" fmla="*/ 236 w 849"/>
                      <a:gd name="T25" fmla="*/ 409 h 1032"/>
                      <a:gd name="T26" fmla="*/ 623 w 849"/>
                      <a:gd name="T27" fmla="*/ 40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49" h="1032">
                        <a:moveTo>
                          <a:pt x="240" y="557"/>
                        </a:moveTo>
                        <a:cubicBezTo>
                          <a:pt x="250" y="744"/>
                          <a:pt x="369" y="854"/>
                          <a:pt x="543" y="854"/>
                        </a:cubicBezTo>
                        <a:cubicBezTo>
                          <a:pt x="631" y="854"/>
                          <a:pt x="765" y="828"/>
                          <a:pt x="839" y="800"/>
                        </a:cubicBezTo>
                        <a:cubicBezTo>
                          <a:pt x="843" y="842"/>
                          <a:pt x="825" y="914"/>
                          <a:pt x="801" y="952"/>
                        </a:cubicBezTo>
                        <a:cubicBezTo>
                          <a:pt x="729" y="992"/>
                          <a:pt x="607" y="1032"/>
                          <a:pt x="473" y="1032"/>
                        </a:cubicBezTo>
                        <a:cubicBezTo>
                          <a:pt x="172" y="1032"/>
                          <a:pt x="0" y="818"/>
                          <a:pt x="0" y="535"/>
                        </a:cubicBezTo>
                        <a:cubicBezTo>
                          <a:pt x="0" y="231"/>
                          <a:pt x="192" y="0"/>
                          <a:pt x="487" y="0"/>
                        </a:cubicBezTo>
                        <a:cubicBezTo>
                          <a:pt x="743" y="0"/>
                          <a:pt x="849" y="179"/>
                          <a:pt x="849" y="449"/>
                        </a:cubicBezTo>
                        <a:cubicBezTo>
                          <a:pt x="849" y="483"/>
                          <a:pt x="847" y="521"/>
                          <a:pt x="843" y="557"/>
                        </a:cubicBezTo>
                        <a:lnTo>
                          <a:pt x="240" y="557"/>
                        </a:lnTo>
                        <a:close/>
                        <a:moveTo>
                          <a:pt x="623" y="409"/>
                        </a:moveTo>
                        <a:cubicBezTo>
                          <a:pt x="635" y="287"/>
                          <a:pt x="597" y="141"/>
                          <a:pt x="453" y="141"/>
                        </a:cubicBezTo>
                        <a:cubicBezTo>
                          <a:pt x="331" y="141"/>
                          <a:pt x="248" y="251"/>
                          <a:pt x="236" y="409"/>
                        </a:cubicBezTo>
                        <a:lnTo>
                          <a:pt x="623" y="40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4" name="Freeform 21">
                    <a:extLst>
                      <a:ext uri="{FF2B5EF4-FFF2-40B4-BE49-F238E27FC236}">
                        <a16:creationId xmlns:a16="http://schemas.microsoft.com/office/drawing/2014/main" id="{FE078CFD-31A2-42BC-9093-9A2A76DD069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982" y="3496"/>
                    <a:ext cx="213" cy="230"/>
                  </a:xfrm>
                  <a:custGeom>
                    <a:avLst/>
                    <a:gdLst>
                      <a:gd name="T0" fmla="*/ 573 w 953"/>
                      <a:gd name="T1" fmla="*/ 884 h 1032"/>
                      <a:gd name="T2" fmla="*/ 286 w 953"/>
                      <a:gd name="T3" fmla="*/ 1032 h 1032"/>
                      <a:gd name="T4" fmla="*/ 0 w 953"/>
                      <a:gd name="T5" fmla="*/ 750 h 1032"/>
                      <a:gd name="T6" fmla="*/ 390 w 953"/>
                      <a:gd name="T7" fmla="*/ 427 h 1032"/>
                      <a:gd name="T8" fmla="*/ 565 w 953"/>
                      <a:gd name="T9" fmla="*/ 461 h 1032"/>
                      <a:gd name="T10" fmla="*/ 565 w 953"/>
                      <a:gd name="T11" fmla="*/ 369 h 1032"/>
                      <a:gd name="T12" fmla="*/ 382 w 953"/>
                      <a:gd name="T13" fmla="*/ 181 h 1032"/>
                      <a:gd name="T14" fmla="*/ 74 w 953"/>
                      <a:gd name="T15" fmla="*/ 271 h 1032"/>
                      <a:gd name="T16" fmla="*/ 66 w 953"/>
                      <a:gd name="T17" fmla="*/ 203 h 1032"/>
                      <a:gd name="T18" fmla="*/ 96 w 953"/>
                      <a:gd name="T19" fmla="*/ 63 h 1032"/>
                      <a:gd name="T20" fmla="*/ 438 w 953"/>
                      <a:gd name="T21" fmla="*/ 0 h 1032"/>
                      <a:gd name="T22" fmla="*/ 789 w 953"/>
                      <a:gd name="T23" fmla="*/ 367 h 1032"/>
                      <a:gd name="T24" fmla="*/ 789 w 953"/>
                      <a:gd name="T25" fmla="*/ 730 h 1032"/>
                      <a:gd name="T26" fmla="*/ 815 w 953"/>
                      <a:gd name="T27" fmla="*/ 856 h 1032"/>
                      <a:gd name="T28" fmla="*/ 951 w 953"/>
                      <a:gd name="T29" fmla="*/ 836 h 1032"/>
                      <a:gd name="T30" fmla="*/ 953 w 953"/>
                      <a:gd name="T31" fmla="*/ 862 h 1032"/>
                      <a:gd name="T32" fmla="*/ 925 w 953"/>
                      <a:gd name="T33" fmla="*/ 974 h 1032"/>
                      <a:gd name="T34" fmla="*/ 677 w 953"/>
                      <a:gd name="T35" fmla="*/ 1032 h 1032"/>
                      <a:gd name="T36" fmla="*/ 587 w 953"/>
                      <a:gd name="T37" fmla="*/ 884 h 1032"/>
                      <a:gd name="T38" fmla="*/ 573 w 953"/>
                      <a:gd name="T39" fmla="*/ 884 h 1032"/>
                      <a:gd name="T40" fmla="*/ 569 w 953"/>
                      <a:gd name="T41" fmla="*/ 573 h 1032"/>
                      <a:gd name="T42" fmla="*/ 442 w 953"/>
                      <a:gd name="T43" fmla="*/ 557 h 1032"/>
                      <a:gd name="T44" fmla="*/ 230 w 953"/>
                      <a:gd name="T45" fmla="*/ 718 h 1032"/>
                      <a:gd name="T46" fmla="*/ 384 w 953"/>
                      <a:gd name="T47" fmla="*/ 864 h 1032"/>
                      <a:gd name="T48" fmla="*/ 569 w 953"/>
                      <a:gd name="T49" fmla="*/ 778 h 1032"/>
                      <a:gd name="T50" fmla="*/ 569 w 953"/>
                      <a:gd name="T51" fmla="*/ 573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953" h="1032">
                        <a:moveTo>
                          <a:pt x="573" y="884"/>
                        </a:moveTo>
                        <a:cubicBezTo>
                          <a:pt x="519" y="978"/>
                          <a:pt x="420" y="1032"/>
                          <a:pt x="286" y="1032"/>
                        </a:cubicBezTo>
                        <a:cubicBezTo>
                          <a:pt x="140" y="1032"/>
                          <a:pt x="0" y="942"/>
                          <a:pt x="0" y="750"/>
                        </a:cubicBezTo>
                        <a:cubicBezTo>
                          <a:pt x="0" y="535"/>
                          <a:pt x="178" y="427"/>
                          <a:pt x="390" y="427"/>
                        </a:cubicBezTo>
                        <a:cubicBezTo>
                          <a:pt x="451" y="427"/>
                          <a:pt x="517" y="439"/>
                          <a:pt x="565" y="461"/>
                        </a:cubicBezTo>
                        <a:cubicBezTo>
                          <a:pt x="565" y="369"/>
                          <a:pt x="565" y="369"/>
                          <a:pt x="565" y="369"/>
                        </a:cubicBezTo>
                        <a:cubicBezTo>
                          <a:pt x="565" y="241"/>
                          <a:pt x="503" y="181"/>
                          <a:pt x="382" y="181"/>
                        </a:cubicBezTo>
                        <a:cubicBezTo>
                          <a:pt x="292" y="181"/>
                          <a:pt x="146" y="227"/>
                          <a:pt x="74" y="271"/>
                        </a:cubicBezTo>
                        <a:cubicBezTo>
                          <a:pt x="68" y="255"/>
                          <a:pt x="66" y="225"/>
                          <a:pt x="66" y="203"/>
                        </a:cubicBezTo>
                        <a:cubicBezTo>
                          <a:pt x="66" y="151"/>
                          <a:pt x="78" y="93"/>
                          <a:pt x="96" y="63"/>
                        </a:cubicBezTo>
                        <a:cubicBezTo>
                          <a:pt x="166" y="28"/>
                          <a:pt x="324" y="0"/>
                          <a:pt x="438" y="0"/>
                        </a:cubicBezTo>
                        <a:cubicBezTo>
                          <a:pt x="673" y="0"/>
                          <a:pt x="789" y="101"/>
                          <a:pt x="789" y="367"/>
                        </a:cubicBezTo>
                        <a:cubicBezTo>
                          <a:pt x="789" y="730"/>
                          <a:pt x="789" y="730"/>
                          <a:pt x="789" y="730"/>
                        </a:cubicBezTo>
                        <a:cubicBezTo>
                          <a:pt x="789" y="782"/>
                          <a:pt x="799" y="832"/>
                          <a:pt x="815" y="856"/>
                        </a:cubicBezTo>
                        <a:cubicBezTo>
                          <a:pt x="849" y="856"/>
                          <a:pt x="913" y="846"/>
                          <a:pt x="951" y="836"/>
                        </a:cubicBezTo>
                        <a:cubicBezTo>
                          <a:pt x="953" y="846"/>
                          <a:pt x="953" y="856"/>
                          <a:pt x="953" y="862"/>
                        </a:cubicBezTo>
                        <a:cubicBezTo>
                          <a:pt x="953" y="900"/>
                          <a:pt x="941" y="942"/>
                          <a:pt x="925" y="974"/>
                        </a:cubicBezTo>
                        <a:cubicBezTo>
                          <a:pt x="877" y="1002"/>
                          <a:pt x="765" y="1032"/>
                          <a:pt x="677" y="1032"/>
                        </a:cubicBezTo>
                        <a:cubicBezTo>
                          <a:pt x="635" y="1008"/>
                          <a:pt x="599" y="948"/>
                          <a:pt x="587" y="884"/>
                        </a:cubicBezTo>
                        <a:lnTo>
                          <a:pt x="573" y="884"/>
                        </a:lnTo>
                        <a:close/>
                        <a:moveTo>
                          <a:pt x="569" y="573"/>
                        </a:moveTo>
                        <a:cubicBezTo>
                          <a:pt x="533" y="563"/>
                          <a:pt x="477" y="557"/>
                          <a:pt x="442" y="557"/>
                        </a:cubicBezTo>
                        <a:cubicBezTo>
                          <a:pt x="306" y="557"/>
                          <a:pt x="230" y="621"/>
                          <a:pt x="230" y="718"/>
                        </a:cubicBezTo>
                        <a:cubicBezTo>
                          <a:pt x="230" y="820"/>
                          <a:pt x="302" y="864"/>
                          <a:pt x="384" y="864"/>
                        </a:cubicBezTo>
                        <a:cubicBezTo>
                          <a:pt x="463" y="864"/>
                          <a:pt x="533" y="828"/>
                          <a:pt x="569" y="778"/>
                        </a:cubicBezTo>
                        <a:lnTo>
                          <a:pt x="569" y="57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5" name="Freeform 22">
                    <a:extLst>
                      <a:ext uri="{FF2B5EF4-FFF2-40B4-BE49-F238E27FC236}">
                        <a16:creationId xmlns:a16="http://schemas.microsoft.com/office/drawing/2014/main" id="{C5FB0A09-3CBD-4E7D-BA20-7AC36B14E4C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751" y="3496"/>
                    <a:ext cx="231" cy="336"/>
                  </a:xfrm>
                  <a:custGeom>
                    <a:avLst/>
                    <a:gdLst>
                      <a:gd name="T0" fmla="*/ 166 w 1035"/>
                      <a:gd name="T1" fmla="*/ 990 h 1509"/>
                      <a:gd name="T2" fmla="*/ 76 w 1035"/>
                      <a:gd name="T3" fmla="*/ 846 h 1509"/>
                      <a:gd name="T4" fmla="*/ 194 w 1035"/>
                      <a:gd name="T5" fmla="*/ 666 h 1509"/>
                      <a:gd name="T6" fmla="*/ 194 w 1035"/>
                      <a:gd name="T7" fmla="*/ 654 h 1509"/>
                      <a:gd name="T8" fmla="*/ 62 w 1035"/>
                      <a:gd name="T9" fmla="*/ 367 h 1509"/>
                      <a:gd name="T10" fmla="*/ 470 w 1035"/>
                      <a:gd name="T11" fmla="*/ 0 h 1509"/>
                      <a:gd name="T12" fmla="*/ 707 w 1035"/>
                      <a:gd name="T13" fmla="*/ 53 h 1509"/>
                      <a:gd name="T14" fmla="*/ 907 w 1035"/>
                      <a:gd name="T15" fmla="*/ 10 h 1509"/>
                      <a:gd name="T16" fmla="*/ 1007 w 1035"/>
                      <a:gd name="T17" fmla="*/ 24 h 1509"/>
                      <a:gd name="T18" fmla="*/ 1035 w 1035"/>
                      <a:gd name="T19" fmla="*/ 185 h 1509"/>
                      <a:gd name="T20" fmla="*/ 835 w 1035"/>
                      <a:gd name="T21" fmla="*/ 185 h 1509"/>
                      <a:gd name="T22" fmla="*/ 879 w 1035"/>
                      <a:gd name="T23" fmla="*/ 367 h 1509"/>
                      <a:gd name="T24" fmla="*/ 470 w 1035"/>
                      <a:gd name="T25" fmla="*/ 734 h 1509"/>
                      <a:gd name="T26" fmla="*/ 326 w 1035"/>
                      <a:gd name="T27" fmla="*/ 716 h 1509"/>
                      <a:gd name="T28" fmla="*/ 304 w 1035"/>
                      <a:gd name="T29" fmla="*/ 784 h 1509"/>
                      <a:gd name="T30" fmla="*/ 572 w 1035"/>
                      <a:gd name="T31" fmla="*/ 868 h 1509"/>
                      <a:gd name="T32" fmla="*/ 1013 w 1035"/>
                      <a:gd name="T33" fmla="*/ 1146 h 1509"/>
                      <a:gd name="T34" fmla="*/ 476 w 1035"/>
                      <a:gd name="T35" fmla="*/ 1509 h 1509"/>
                      <a:gd name="T36" fmla="*/ 0 w 1035"/>
                      <a:gd name="T37" fmla="*/ 1214 h 1509"/>
                      <a:gd name="T38" fmla="*/ 166 w 1035"/>
                      <a:gd name="T39" fmla="*/ 1004 h 1509"/>
                      <a:gd name="T40" fmla="*/ 166 w 1035"/>
                      <a:gd name="T41" fmla="*/ 990 h 1509"/>
                      <a:gd name="T42" fmla="*/ 216 w 1035"/>
                      <a:gd name="T43" fmla="*/ 1178 h 1509"/>
                      <a:gd name="T44" fmla="*/ 506 w 1035"/>
                      <a:gd name="T45" fmla="*/ 1365 h 1509"/>
                      <a:gd name="T46" fmla="*/ 795 w 1035"/>
                      <a:gd name="T47" fmla="*/ 1184 h 1509"/>
                      <a:gd name="T48" fmla="*/ 520 w 1035"/>
                      <a:gd name="T49" fmla="*/ 1058 h 1509"/>
                      <a:gd name="T50" fmla="*/ 298 w 1035"/>
                      <a:gd name="T51" fmla="*/ 1038 h 1509"/>
                      <a:gd name="T52" fmla="*/ 216 w 1035"/>
                      <a:gd name="T53" fmla="*/ 1178 h 1509"/>
                      <a:gd name="T54" fmla="*/ 470 w 1035"/>
                      <a:gd name="T55" fmla="*/ 603 h 1509"/>
                      <a:gd name="T56" fmla="*/ 647 w 1035"/>
                      <a:gd name="T57" fmla="*/ 367 h 1509"/>
                      <a:gd name="T58" fmla="*/ 470 w 1035"/>
                      <a:gd name="T59" fmla="*/ 133 h 1509"/>
                      <a:gd name="T60" fmla="*/ 292 w 1035"/>
                      <a:gd name="T61" fmla="*/ 367 h 1509"/>
                      <a:gd name="T62" fmla="*/ 470 w 1035"/>
                      <a:gd name="T63" fmla="*/ 603 h 15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1035" h="1509">
                        <a:moveTo>
                          <a:pt x="166" y="990"/>
                        </a:moveTo>
                        <a:cubicBezTo>
                          <a:pt x="122" y="972"/>
                          <a:pt x="76" y="914"/>
                          <a:pt x="76" y="846"/>
                        </a:cubicBezTo>
                        <a:cubicBezTo>
                          <a:pt x="76" y="766"/>
                          <a:pt x="130" y="700"/>
                          <a:pt x="194" y="666"/>
                        </a:cubicBezTo>
                        <a:cubicBezTo>
                          <a:pt x="194" y="654"/>
                          <a:pt x="194" y="654"/>
                          <a:pt x="194" y="654"/>
                        </a:cubicBezTo>
                        <a:cubicBezTo>
                          <a:pt x="112" y="601"/>
                          <a:pt x="62" y="507"/>
                          <a:pt x="62" y="367"/>
                        </a:cubicBezTo>
                        <a:cubicBezTo>
                          <a:pt x="62" y="139"/>
                          <a:pt x="238" y="0"/>
                          <a:pt x="470" y="0"/>
                        </a:cubicBezTo>
                        <a:cubicBezTo>
                          <a:pt x="560" y="0"/>
                          <a:pt x="641" y="18"/>
                          <a:pt x="707" y="53"/>
                        </a:cubicBezTo>
                        <a:cubicBezTo>
                          <a:pt x="751" y="28"/>
                          <a:pt x="831" y="10"/>
                          <a:pt x="907" y="10"/>
                        </a:cubicBezTo>
                        <a:cubicBezTo>
                          <a:pt x="943" y="10"/>
                          <a:pt x="977" y="14"/>
                          <a:pt x="1007" y="24"/>
                        </a:cubicBezTo>
                        <a:cubicBezTo>
                          <a:pt x="1025" y="67"/>
                          <a:pt x="1035" y="135"/>
                          <a:pt x="1035" y="185"/>
                        </a:cubicBezTo>
                        <a:cubicBezTo>
                          <a:pt x="835" y="185"/>
                          <a:pt x="835" y="185"/>
                          <a:pt x="835" y="185"/>
                        </a:cubicBezTo>
                        <a:cubicBezTo>
                          <a:pt x="863" y="235"/>
                          <a:pt x="879" y="295"/>
                          <a:pt x="879" y="367"/>
                        </a:cubicBezTo>
                        <a:cubicBezTo>
                          <a:pt x="879" y="597"/>
                          <a:pt x="723" y="734"/>
                          <a:pt x="470" y="734"/>
                        </a:cubicBezTo>
                        <a:cubicBezTo>
                          <a:pt x="422" y="734"/>
                          <a:pt x="368" y="728"/>
                          <a:pt x="326" y="716"/>
                        </a:cubicBezTo>
                        <a:cubicBezTo>
                          <a:pt x="314" y="734"/>
                          <a:pt x="304" y="760"/>
                          <a:pt x="304" y="784"/>
                        </a:cubicBezTo>
                        <a:cubicBezTo>
                          <a:pt x="304" y="852"/>
                          <a:pt x="394" y="868"/>
                          <a:pt x="572" y="868"/>
                        </a:cubicBezTo>
                        <a:cubicBezTo>
                          <a:pt x="825" y="868"/>
                          <a:pt x="1013" y="924"/>
                          <a:pt x="1013" y="1146"/>
                        </a:cubicBezTo>
                        <a:cubicBezTo>
                          <a:pt x="1013" y="1395"/>
                          <a:pt x="771" y="1509"/>
                          <a:pt x="476" y="1509"/>
                        </a:cubicBezTo>
                        <a:cubicBezTo>
                          <a:pt x="212" y="1509"/>
                          <a:pt x="0" y="1411"/>
                          <a:pt x="0" y="1214"/>
                        </a:cubicBezTo>
                        <a:cubicBezTo>
                          <a:pt x="0" y="1098"/>
                          <a:pt x="86" y="1024"/>
                          <a:pt x="166" y="1004"/>
                        </a:cubicBezTo>
                        <a:lnTo>
                          <a:pt x="166" y="990"/>
                        </a:lnTo>
                        <a:close/>
                        <a:moveTo>
                          <a:pt x="216" y="1178"/>
                        </a:moveTo>
                        <a:cubicBezTo>
                          <a:pt x="216" y="1305"/>
                          <a:pt x="366" y="1365"/>
                          <a:pt x="506" y="1365"/>
                        </a:cubicBezTo>
                        <a:cubicBezTo>
                          <a:pt x="657" y="1365"/>
                          <a:pt x="795" y="1303"/>
                          <a:pt x="795" y="1184"/>
                        </a:cubicBezTo>
                        <a:cubicBezTo>
                          <a:pt x="795" y="1102"/>
                          <a:pt x="725" y="1058"/>
                          <a:pt x="520" y="1058"/>
                        </a:cubicBezTo>
                        <a:cubicBezTo>
                          <a:pt x="454" y="1058"/>
                          <a:pt x="370" y="1054"/>
                          <a:pt x="298" y="1038"/>
                        </a:cubicBezTo>
                        <a:cubicBezTo>
                          <a:pt x="242" y="1070"/>
                          <a:pt x="216" y="1122"/>
                          <a:pt x="216" y="1178"/>
                        </a:cubicBezTo>
                        <a:close/>
                        <a:moveTo>
                          <a:pt x="470" y="603"/>
                        </a:moveTo>
                        <a:cubicBezTo>
                          <a:pt x="588" y="603"/>
                          <a:pt x="647" y="509"/>
                          <a:pt x="647" y="367"/>
                        </a:cubicBezTo>
                        <a:cubicBezTo>
                          <a:pt x="647" y="231"/>
                          <a:pt x="578" y="133"/>
                          <a:pt x="470" y="133"/>
                        </a:cubicBezTo>
                        <a:cubicBezTo>
                          <a:pt x="348" y="133"/>
                          <a:pt x="292" y="219"/>
                          <a:pt x="292" y="367"/>
                        </a:cubicBezTo>
                        <a:cubicBezTo>
                          <a:pt x="292" y="507"/>
                          <a:pt x="358" y="603"/>
                          <a:pt x="470" y="60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6" name="Freeform 23">
                    <a:extLst>
                      <a:ext uri="{FF2B5EF4-FFF2-40B4-BE49-F238E27FC236}">
                        <a16:creationId xmlns:a16="http://schemas.microsoft.com/office/drawing/2014/main" id="{EA7E0F58-B20A-4F91-B5A9-49462D23BF3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495" y="3499"/>
                    <a:ext cx="257" cy="227"/>
                  </a:xfrm>
                  <a:custGeom>
                    <a:avLst/>
                    <a:gdLst>
                      <a:gd name="T0" fmla="*/ 755 w 1151"/>
                      <a:gd name="T1" fmla="*/ 177 h 1018"/>
                      <a:gd name="T2" fmla="*/ 613 w 1151"/>
                      <a:gd name="T3" fmla="*/ 177 h 1018"/>
                      <a:gd name="T4" fmla="*/ 655 w 1151"/>
                      <a:gd name="T5" fmla="*/ 35 h 1018"/>
                      <a:gd name="T6" fmla="*/ 857 w 1151"/>
                      <a:gd name="T7" fmla="*/ 0 h 1018"/>
                      <a:gd name="T8" fmla="*/ 985 w 1151"/>
                      <a:gd name="T9" fmla="*/ 16 h 1018"/>
                      <a:gd name="T10" fmla="*/ 985 w 1151"/>
                      <a:gd name="T11" fmla="*/ 688 h 1018"/>
                      <a:gd name="T12" fmla="*/ 1001 w 1151"/>
                      <a:gd name="T13" fmla="*/ 832 h 1018"/>
                      <a:gd name="T14" fmla="*/ 1149 w 1151"/>
                      <a:gd name="T15" fmla="*/ 832 h 1018"/>
                      <a:gd name="T16" fmla="*/ 1151 w 1151"/>
                      <a:gd name="T17" fmla="*/ 862 h 1018"/>
                      <a:gd name="T18" fmla="*/ 1127 w 1151"/>
                      <a:gd name="T19" fmla="*/ 968 h 1018"/>
                      <a:gd name="T20" fmla="*/ 819 w 1151"/>
                      <a:gd name="T21" fmla="*/ 1008 h 1018"/>
                      <a:gd name="T22" fmla="*/ 771 w 1151"/>
                      <a:gd name="T23" fmla="*/ 842 h 1018"/>
                      <a:gd name="T24" fmla="*/ 757 w 1151"/>
                      <a:gd name="T25" fmla="*/ 842 h 1018"/>
                      <a:gd name="T26" fmla="*/ 444 w 1151"/>
                      <a:gd name="T27" fmla="*/ 1018 h 1018"/>
                      <a:gd name="T28" fmla="*/ 140 w 1151"/>
                      <a:gd name="T29" fmla="*/ 652 h 1018"/>
                      <a:gd name="T30" fmla="*/ 150 w 1151"/>
                      <a:gd name="T31" fmla="*/ 177 h 1018"/>
                      <a:gd name="T32" fmla="*/ 0 w 1151"/>
                      <a:gd name="T33" fmla="*/ 177 h 1018"/>
                      <a:gd name="T34" fmla="*/ 42 w 1151"/>
                      <a:gd name="T35" fmla="*/ 35 h 1018"/>
                      <a:gd name="T36" fmla="*/ 246 w 1151"/>
                      <a:gd name="T37" fmla="*/ 0 h 1018"/>
                      <a:gd name="T38" fmla="*/ 374 w 1151"/>
                      <a:gd name="T39" fmla="*/ 16 h 1018"/>
                      <a:gd name="T40" fmla="*/ 374 w 1151"/>
                      <a:gd name="T41" fmla="*/ 613 h 1018"/>
                      <a:gd name="T42" fmla="*/ 544 w 1151"/>
                      <a:gd name="T43" fmla="*/ 840 h 1018"/>
                      <a:gd name="T44" fmla="*/ 755 w 1151"/>
                      <a:gd name="T45" fmla="*/ 730 h 1018"/>
                      <a:gd name="T46" fmla="*/ 755 w 1151"/>
                      <a:gd name="T47" fmla="*/ 177 h 10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151" h="1018">
                        <a:moveTo>
                          <a:pt x="755" y="177"/>
                        </a:moveTo>
                        <a:cubicBezTo>
                          <a:pt x="613" y="177"/>
                          <a:pt x="613" y="177"/>
                          <a:pt x="613" y="177"/>
                        </a:cubicBezTo>
                        <a:cubicBezTo>
                          <a:pt x="615" y="133"/>
                          <a:pt x="633" y="71"/>
                          <a:pt x="655" y="35"/>
                        </a:cubicBezTo>
                        <a:cubicBezTo>
                          <a:pt x="703" y="12"/>
                          <a:pt x="781" y="0"/>
                          <a:pt x="857" y="0"/>
                        </a:cubicBezTo>
                        <a:cubicBezTo>
                          <a:pt x="901" y="0"/>
                          <a:pt x="953" y="6"/>
                          <a:pt x="985" y="16"/>
                        </a:cubicBezTo>
                        <a:cubicBezTo>
                          <a:pt x="985" y="688"/>
                          <a:pt x="985" y="688"/>
                          <a:pt x="985" y="688"/>
                        </a:cubicBezTo>
                        <a:cubicBezTo>
                          <a:pt x="985" y="734"/>
                          <a:pt x="989" y="786"/>
                          <a:pt x="1001" y="832"/>
                        </a:cubicBezTo>
                        <a:cubicBezTo>
                          <a:pt x="1149" y="832"/>
                          <a:pt x="1149" y="832"/>
                          <a:pt x="1149" y="832"/>
                        </a:cubicBezTo>
                        <a:cubicBezTo>
                          <a:pt x="1151" y="842"/>
                          <a:pt x="1151" y="854"/>
                          <a:pt x="1151" y="862"/>
                        </a:cubicBezTo>
                        <a:cubicBezTo>
                          <a:pt x="1151" y="894"/>
                          <a:pt x="1141" y="942"/>
                          <a:pt x="1127" y="968"/>
                        </a:cubicBezTo>
                        <a:cubicBezTo>
                          <a:pt x="1053" y="992"/>
                          <a:pt x="901" y="1008"/>
                          <a:pt x="819" y="1008"/>
                        </a:cubicBezTo>
                        <a:cubicBezTo>
                          <a:pt x="795" y="964"/>
                          <a:pt x="777" y="902"/>
                          <a:pt x="771" y="842"/>
                        </a:cubicBezTo>
                        <a:cubicBezTo>
                          <a:pt x="757" y="842"/>
                          <a:pt x="757" y="842"/>
                          <a:pt x="757" y="842"/>
                        </a:cubicBezTo>
                        <a:cubicBezTo>
                          <a:pt x="713" y="926"/>
                          <a:pt x="613" y="1018"/>
                          <a:pt x="444" y="1018"/>
                        </a:cubicBezTo>
                        <a:cubicBezTo>
                          <a:pt x="282" y="1018"/>
                          <a:pt x="140" y="964"/>
                          <a:pt x="140" y="652"/>
                        </a:cubicBezTo>
                        <a:cubicBezTo>
                          <a:pt x="140" y="503"/>
                          <a:pt x="142" y="331"/>
                          <a:pt x="150" y="177"/>
                        </a:cubicBezTo>
                        <a:cubicBezTo>
                          <a:pt x="0" y="177"/>
                          <a:pt x="0" y="177"/>
                          <a:pt x="0" y="177"/>
                        </a:cubicBezTo>
                        <a:cubicBezTo>
                          <a:pt x="2" y="133"/>
                          <a:pt x="20" y="69"/>
                          <a:pt x="42" y="35"/>
                        </a:cubicBezTo>
                        <a:cubicBezTo>
                          <a:pt x="90" y="14"/>
                          <a:pt x="170" y="0"/>
                          <a:pt x="246" y="0"/>
                        </a:cubicBezTo>
                        <a:cubicBezTo>
                          <a:pt x="290" y="0"/>
                          <a:pt x="342" y="6"/>
                          <a:pt x="374" y="16"/>
                        </a:cubicBezTo>
                        <a:cubicBezTo>
                          <a:pt x="374" y="613"/>
                          <a:pt x="374" y="613"/>
                          <a:pt x="374" y="613"/>
                        </a:cubicBezTo>
                        <a:cubicBezTo>
                          <a:pt x="374" y="756"/>
                          <a:pt x="416" y="840"/>
                          <a:pt x="544" y="840"/>
                        </a:cubicBezTo>
                        <a:cubicBezTo>
                          <a:pt x="627" y="840"/>
                          <a:pt x="711" y="784"/>
                          <a:pt x="755" y="730"/>
                        </a:cubicBezTo>
                        <a:lnTo>
                          <a:pt x="755" y="17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7" name="Freeform 24">
                    <a:extLst>
                      <a:ext uri="{FF2B5EF4-FFF2-40B4-BE49-F238E27FC236}">
                        <a16:creationId xmlns:a16="http://schemas.microsoft.com/office/drawing/2014/main" id="{9124FFF4-E0EA-4AA2-AE4C-FBDF47D2604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213" y="3496"/>
                    <a:ext cx="189" cy="230"/>
                  </a:xfrm>
                  <a:custGeom>
                    <a:avLst/>
                    <a:gdLst>
                      <a:gd name="T0" fmla="*/ 240 w 849"/>
                      <a:gd name="T1" fmla="*/ 557 h 1032"/>
                      <a:gd name="T2" fmla="*/ 543 w 849"/>
                      <a:gd name="T3" fmla="*/ 854 h 1032"/>
                      <a:gd name="T4" fmla="*/ 839 w 849"/>
                      <a:gd name="T5" fmla="*/ 800 h 1032"/>
                      <a:gd name="T6" fmla="*/ 801 w 849"/>
                      <a:gd name="T7" fmla="*/ 952 h 1032"/>
                      <a:gd name="T8" fmla="*/ 472 w 849"/>
                      <a:gd name="T9" fmla="*/ 1032 h 1032"/>
                      <a:gd name="T10" fmla="*/ 0 w 849"/>
                      <a:gd name="T11" fmla="*/ 535 h 1032"/>
                      <a:gd name="T12" fmla="*/ 486 w 849"/>
                      <a:gd name="T13" fmla="*/ 0 h 1032"/>
                      <a:gd name="T14" fmla="*/ 849 w 849"/>
                      <a:gd name="T15" fmla="*/ 449 h 1032"/>
                      <a:gd name="T16" fmla="*/ 843 w 849"/>
                      <a:gd name="T17" fmla="*/ 557 h 1032"/>
                      <a:gd name="T18" fmla="*/ 240 w 849"/>
                      <a:gd name="T19" fmla="*/ 557 h 1032"/>
                      <a:gd name="T20" fmla="*/ 623 w 849"/>
                      <a:gd name="T21" fmla="*/ 409 h 1032"/>
                      <a:gd name="T22" fmla="*/ 452 w 849"/>
                      <a:gd name="T23" fmla="*/ 141 h 1032"/>
                      <a:gd name="T24" fmla="*/ 236 w 849"/>
                      <a:gd name="T25" fmla="*/ 409 h 1032"/>
                      <a:gd name="T26" fmla="*/ 623 w 849"/>
                      <a:gd name="T27" fmla="*/ 40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49" h="1032">
                        <a:moveTo>
                          <a:pt x="240" y="557"/>
                        </a:moveTo>
                        <a:cubicBezTo>
                          <a:pt x="250" y="744"/>
                          <a:pt x="368" y="854"/>
                          <a:pt x="543" y="854"/>
                        </a:cubicBezTo>
                        <a:cubicBezTo>
                          <a:pt x="631" y="854"/>
                          <a:pt x="765" y="828"/>
                          <a:pt x="839" y="800"/>
                        </a:cubicBezTo>
                        <a:cubicBezTo>
                          <a:pt x="843" y="842"/>
                          <a:pt x="825" y="914"/>
                          <a:pt x="801" y="952"/>
                        </a:cubicBezTo>
                        <a:cubicBezTo>
                          <a:pt x="729" y="992"/>
                          <a:pt x="607" y="1032"/>
                          <a:pt x="472" y="1032"/>
                        </a:cubicBezTo>
                        <a:cubicBezTo>
                          <a:pt x="172" y="1032"/>
                          <a:pt x="0" y="818"/>
                          <a:pt x="0" y="535"/>
                        </a:cubicBezTo>
                        <a:cubicBezTo>
                          <a:pt x="0" y="231"/>
                          <a:pt x="192" y="0"/>
                          <a:pt x="486" y="0"/>
                        </a:cubicBezTo>
                        <a:cubicBezTo>
                          <a:pt x="743" y="0"/>
                          <a:pt x="849" y="179"/>
                          <a:pt x="849" y="449"/>
                        </a:cubicBezTo>
                        <a:cubicBezTo>
                          <a:pt x="849" y="483"/>
                          <a:pt x="847" y="521"/>
                          <a:pt x="843" y="557"/>
                        </a:cubicBezTo>
                        <a:lnTo>
                          <a:pt x="240" y="557"/>
                        </a:lnTo>
                        <a:close/>
                        <a:moveTo>
                          <a:pt x="623" y="409"/>
                        </a:moveTo>
                        <a:cubicBezTo>
                          <a:pt x="635" y="287"/>
                          <a:pt x="597" y="141"/>
                          <a:pt x="452" y="141"/>
                        </a:cubicBezTo>
                        <a:cubicBezTo>
                          <a:pt x="330" y="141"/>
                          <a:pt x="248" y="251"/>
                          <a:pt x="236" y="409"/>
                        </a:cubicBezTo>
                        <a:lnTo>
                          <a:pt x="623" y="40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8" name="Freeform 25">
                    <a:extLst>
                      <a:ext uri="{FF2B5EF4-FFF2-40B4-BE49-F238E27FC236}">
                        <a16:creationId xmlns:a16="http://schemas.microsoft.com/office/drawing/2014/main" id="{6FAAD64B-E978-4279-8FAE-478C322C2A5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4362" y="4051"/>
                    <a:ext cx="213" cy="230"/>
                  </a:xfrm>
                  <a:custGeom>
                    <a:avLst/>
                    <a:gdLst>
                      <a:gd name="T0" fmla="*/ 957 w 957"/>
                      <a:gd name="T1" fmla="*/ 501 h 1032"/>
                      <a:gd name="T2" fmla="*/ 478 w 957"/>
                      <a:gd name="T3" fmla="*/ 1032 h 1032"/>
                      <a:gd name="T4" fmla="*/ 0 w 957"/>
                      <a:gd name="T5" fmla="*/ 501 h 1032"/>
                      <a:gd name="T6" fmla="*/ 478 w 957"/>
                      <a:gd name="T7" fmla="*/ 0 h 1032"/>
                      <a:gd name="T8" fmla="*/ 957 w 957"/>
                      <a:gd name="T9" fmla="*/ 501 h 1032"/>
                      <a:gd name="T10" fmla="*/ 478 w 957"/>
                      <a:gd name="T11" fmla="*/ 879 h 1032"/>
                      <a:gd name="T12" fmla="*/ 719 w 957"/>
                      <a:gd name="T13" fmla="*/ 501 h 1032"/>
                      <a:gd name="T14" fmla="*/ 478 w 957"/>
                      <a:gd name="T15" fmla="*/ 150 h 1032"/>
                      <a:gd name="T16" fmla="*/ 236 w 957"/>
                      <a:gd name="T17" fmla="*/ 501 h 1032"/>
                      <a:gd name="T18" fmla="*/ 478 w 957"/>
                      <a:gd name="T19" fmla="*/ 87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957" h="1032">
                        <a:moveTo>
                          <a:pt x="957" y="501"/>
                        </a:moveTo>
                        <a:cubicBezTo>
                          <a:pt x="957" y="839"/>
                          <a:pt x="769" y="1032"/>
                          <a:pt x="478" y="1032"/>
                        </a:cubicBezTo>
                        <a:cubicBezTo>
                          <a:pt x="172" y="1032"/>
                          <a:pt x="0" y="849"/>
                          <a:pt x="0" y="501"/>
                        </a:cubicBezTo>
                        <a:cubicBezTo>
                          <a:pt x="0" y="190"/>
                          <a:pt x="206" y="0"/>
                          <a:pt x="478" y="0"/>
                        </a:cubicBezTo>
                        <a:cubicBezTo>
                          <a:pt x="765" y="0"/>
                          <a:pt x="957" y="178"/>
                          <a:pt x="957" y="501"/>
                        </a:cubicBezTo>
                        <a:close/>
                        <a:moveTo>
                          <a:pt x="478" y="879"/>
                        </a:moveTo>
                        <a:cubicBezTo>
                          <a:pt x="641" y="879"/>
                          <a:pt x="719" y="733"/>
                          <a:pt x="719" y="501"/>
                        </a:cubicBezTo>
                        <a:cubicBezTo>
                          <a:pt x="719" y="301"/>
                          <a:pt x="625" y="150"/>
                          <a:pt x="478" y="150"/>
                        </a:cubicBezTo>
                        <a:cubicBezTo>
                          <a:pt x="322" y="150"/>
                          <a:pt x="236" y="290"/>
                          <a:pt x="236" y="501"/>
                        </a:cubicBezTo>
                        <a:cubicBezTo>
                          <a:pt x="236" y="729"/>
                          <a:pt x="328" y="879"/>
                          <a:pt x="478" y="87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69" name="Freeform 26">
                    <a:extLst>
                      <a:ext uri="{FF2B5EF4-FFF2-40B4-BE49-F238E27FC236}">
                        <a16:creationId xmlns:a16="http://schemas.microsoft.com/office/drawing/2014/main" id="{03B3767C-90DA-4ECE-B12C-E264013A75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4121" y="3944"/>
                    <a:ext cx="186" cy="330"/>
                  </a:xfrm>
                  <a:custGeom>
                    <a:avLst/>
                    <a:gdLst>
                      <a:gd name="T0" fmla="*/ 652 w 832"/>
                      <a:gd name="T1" fmla="*/ 513 h 1477"/>
                      <a:gd name="T2" fmla="*/ 662 w 832"/>
                      <a:gd name="T3" fmla="*/ 667 h 1477"/>
                      <a:gd name="T4" fmla="*/ 387 w 832"/>
                      <a:gd name="T5" fmla="*/ 667 h 1477"/>
                      <a:gd name="T6" fmla="*/ 387 w 832"/>
                      <a:gd name="T7" fmla="*/ 1314 h 1477"/>
                      <a:gd name="T8" fmla="*/ 583 w 832"/>
                      <a:gd name="T9" fmla="*/ 1354 h 1477"/>
                      <a:gd name="T10" fmla="*/ 591 w 832"/>
                      <a:gd name="T11" fmla="*/ 1477 h 1477"/>
                      <a:gd name="T12" fmla="*/ 4 w 832"/>
                      <a:gd name="T13" fmla="*/ 1477 h 1477"/>
                      <a:gd name="T14" fmla="*/ 35 w 832"/>
                      <a:gd name="T15" fmla="*/ 1360 h 1477"/>
                      <a:gd name="T16" fmla="*/ 157 w 832"/>
                      <a:gd name="T17" fmla="*/ 1312 h 1477"/>
                      <a:gd name="T18" fmla="*/ 157 w 832"/>
                      <a:gd name="T19" fmla="*/ 667 h 1477"/>
                      <a:gd name="T20" fmla="*/ 0 w 832"/>
                      <a:gd name="T21" fmla="*/ 667 h 1477"/>
                      <a:gd name="T22" fmla="*/ 33 w 832"/>
                      <a:gd name="T23" fmla="*/ 525 h 1477"/>
                      <a:gd name="T24" fmla="*/ 157 w 832"/>
                      <a:gd name="T25" fmla="*/ 485 h 1477"/>
                      <a:gd name="T26" fmla="*/ 157 w 832"/>
                      <a:gd name="T27" fmla="*/ 397 h 1477"/>
                      <a:gd name="T28" fmla="*/ 561 w 832"/>
                      <a:gd name="T29" fmla="*/ 0 h 1477"/>
                      <a:gd name="T30" fmla="*/ 826 w 832"/>
                      <a:gd name="T31" fmla="*/ 42 h 1477"/>
                      <a:gd name="T32" fmla="*/ 832 w 832"/>
                      <a:gd name="T33" fmla="*/ 122 h 1477"/>
                      <a:gd name="T34" fmla="*/ 802 w 832"/>
                      <a:gd name="T35" fmla="*/ 317 h 1477"/>
                      <a:gd name="T36" fmla="*/ 636 w 832"/>
                      <a:gd name="T37" fmla="*/ 277 h 1477"/>
                      <a:gd name="T38" fmla="*/ 636 w 832"/>
                      <a:gd name="T39" fmla="*/ 148 h 1477"/>
                      <a:gd name="T40" fmla="*/ 559 w 832"/>
                      <a:gd name="T41" fmla="*/ 134 h 1477"/>
                      <a:gd name="T42" fmla="*/ 387 w 832"/>
                      <a:gd name="T43" fmla="*/ 373 h 1477"/>
                      <a:gd name="T44" fmla="*/ 387 w 832"/>
                      <a:gd name="T45" fmla="*/ 513 h 1477"/>
                      <a:gd name="T46" fmla="*/ 652 w 832"/>
                      <a:gd name="T47" fmla="*/ 513 h 14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832" h="1477">
                        <a:moveTo>
                          <a:pt x="652" y="513"/>
                        </a:moveTo>
                        <a:cubicBezTo>
                          <a:pt x="660" y="551"/>
                          <a:pt x="666" y="625"/>
                          <a:pt x="662" y="667"/>
                        </a:cubicBezTo>
                        <a:cubicBezTo>
                          <a:pt x="387" y="667"/>
                          <a:pt x="387" y="667"/>
                          <a:pt x="387" y="667"/>
                        </a:cubicBezTo>
                        <a:cubicBezTo>
                          <a:pt x="387" y="1314"/>
                          <a:pt x="387" y="1314"/>
                          <a:pt x="387" y="1314"/>
                        </a:cubicBezTo>
                        <a:cubicBezTo>
                          <a:pt x="445" y="1320"/>
                          <a:pt x="537" y="1338"/>
                          <a:pt x="583" y="1354"/>
                        </a:cubicBezTo>
                        <a:cubicBezTo>
                          <a:pt x="591" y="1382"/>
                          <a:pt x="595" y="1443"/>
                          <a:pt x="591" y="1477"/>
                        </a:cubicBezTo>
                        <a:cubicBezTo>
                          <a:pt x="4" y="1477"/>
                          <a:pt x="4" y="1477"/>
                          <a:pt x="4" y="1477"/>
                        </a:cubicBezTo>
                        <a:cubicBezTo>
                          <a:pt x="9" y="1439"/>
                          <a:pt x="21" y="1388"/>
                          <a:pt x="35" y="1360"/>
                        </a:cubicBezTo>
                        <a:cubicBezTo>
                          <a:pt x="65" y="1342"/>
                          <a:pt x="119" y="1322"/>
                          <a:pt x="157" y="1312"/>
                        </a:cubicBezTo>
                        <a:cubicBezTo>
                          <a:pt x="157" y="667"/>
                          <a:pt x="157" y="667"/>
                          <a:pt x="157" y="667"/>
                        </a:cubicBezTo>
                        <a:cubicBezTo>
                          <a:pt x="0" y="667"/>
                          <a:pt x="0" y="667"/>
                          <a:pt x="0" y="667"/>
                        </a:cubicBezTo>
                        <a:cubicBezTo>
                          <a:pt x="2" y="631"/>
                          <a:pt x="16" y="561"/>
                          <a:pt x="33" y="525"/>
                        </a:cubicBezTo>
                        <a:cubicBezTo>
                          <a:pt x="65" y="509"/>
                          <a:pt x="119" y="493"/>
                          <a:pt x="157" y="485"/>
                        </a:cubicBezTo>
                        <a:cubicBezTo>
                          <a:pt x="157" y="397"/>
                          <a:pt x="157" y="397"/>
                          <a:pt x="157" y="397"/>
                        </a:cubicBezTo>
                        <a:cubicBezTo>
                          <a:pt x="157" y="118"/>
                          <a:pt x="329" y="0"/>
                          <a:pt x="561" y="0"/>
                        </a:cubicBezTo>
                        <a:cubicBezTo>
                          <a:pt x="637" y="0"/>
                          <a:pt x="744" y="14"/>
                          <a:pt x="826" y="42"/>
                        </a:cubicBezTo>
                        <a:cubicBezTo>
                          <a:pt x="830" y="66"/>
                          <a:pt x="832" y="94"/>
                          <a:pt x="832" y="122"/>
                        </a:cubicBezTo>
                        <a:cubicBezTo>
                          <a:pt x="832" y="191"/>
                          <a:pt x="818" y="269"/>
                          <a:pt x="802" y="317"/>
                        </a:cubicBezTo>
                        <a:cubicBezTo>
                          <a:pt x="756" y="315"/>
                          <a:pt x="672" y="299"/>
                          <a:pt x="636" y="277"/>
                        </a:cubicBezTo>
                        <a:cubicBezTo>
                          <a:pt x="636" y="148"/>
                          <a:pt x="636" y="148"/>
                          <a:pt x="636" y="148"/>
                        </a:cubicBezTo>
                        <a:cubicBezTo>
                          <a:pt x="615" y="138"/>
                          <a:pt x="581" y="134"/>
                          <a:pt x="559" y="134"/>
                        </a:cubicBezTo>
                        <a:cubicBezTo>
                          <a:pt x="459" y="134"/>
                          <a:pt x="387" y="199"/>
                          <a:pt x="387" y="373"/>
                        </a:cubicBezTo>
                        <a:cubicBezTo>
                          <a:pt x="387" y="513"/>
                          <a:pt x="387" y="513"/>
                          <a:pt x="387" y="513"/>
                        </a:cubicBezTo>
                        <a:lnTo>
                          <a:pt x="652" y="51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0" name="Freeform 27">
                    <a:extLst>
                      <a:ext uri="{FF2B5EF4-FFF2-40B4-BE49-F238E27FC236}">
                        <a16:creationId xmlns:a16="http://schemas.microsoft.com/office/drawing/2014/main" id="{3E5AF5B8-1DE6-4E40-8007-F4186C4A257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3855" y="3957"/>
                    <a:ext cx="296" cy="319"/>
                  </a:xfrm>
                  <a:custGeom>
                    <a:avLst/>
                    <a:gdLst>
                      <a:gd name="T0" fmla="*/ 179 w 1327"/>
                      <a:gd name="T1" fmla="*/ 199 h 1429"/>
                      <a:gd name="T2" fmla="*/ 37 w 1327"/>
                      <a:gd name="T3" fmla="*/ 185 h 1429"/>
                      <a:gd name="T4" fmla="*/ 35 w 1327"/>
                      <a:gd name="T5" fmla="*/ 32 h 1429"/>
                      <a:gd name="T6" fmla="*/ 588 w 1327"/>
                      <a:gd name="T7" fmla="*/ 0 h 1429"/>
                      <a:gd name="T8" fmla="*/ 1327 w 1327"/>
                      <a:gd name="T9" fmla="*/ 703 h 1429"/>
                      <a:gd name="T10" fmla="*/ 656 w 1327"/>
                      <a:gd name="T11" fmla="*/ 1429 h 1429"/>
                      <a:gd name="T12" fmla="*/ 0 w 1327"/>
                      <a:gd name="T13" fmla="*/ 1417 h 1429"/>
                      <a:gd name="T14" fmla="*/ 33 w 1327"/>
                      <a:gd name="T15" fmla="*/ 1274 h 1429"/>
                      <a:gd name="T16" fmla="*/ 179 w 1327"/>
                      <a:gd name="T17" fmla="*/ 1246 h 1429"/>
                      <a:gd name="T18" fmla="*/ 179 w 1327"/>
                      <a:gd name="T19" fmla="*/ 199 h 1429"/>
                      <a:gd name="T20" fmla="*/ 421 w 1327"/>
                      <a:gd name="T21" fmla="*/ 1262 h 1429"/>
                      <a:gd name="T22" fmla="*/ 597 w 1327"/>
                      <a:gd name="T23" fmla="*/ 1268 h 1429"/>
                      <a:gd name="T24" fmla="*/ 1074 w 1327"/>
                      <a:gd name="T25" fmla="*/ 732 h 1429"/>
                      <a:gd name="T26" fmla="*/ 563 w 1327"/>
                      <a:gd name="T27" fmla="*/ 159 h 1429"/>
                      <a:gd name="T28" fmla="*/ 421 w 1327"/>
                      <a:gd name="T29" fmla="*/ 165 h 1429"/>
                      <a:gd name="T30" fmla="*/ 421 w 1327"/>
                      <a:gd name="T31" fmla="*/ 1262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327" h="1429">
                        <a:moveTo>
                          <a:pt x="179" y="199"/>
                        </a:moveTo>
                        <a:cubicBezTo>
                          <a:pt x="135" y="197"/>
                          <a:pt x="77" y="191"/>
                          <a:pt x="37" y="185"/>
                        </a:cubicBezTo>
                        <a:cubicBezTo>
                          <a:pt x="31" y="143"/>
                          <a:pt x="27" y="78"/>
                          <a:pt x="35" y="32"/>
                        </a:cubicBezTo>
                        <a:cubicBezTo>
                          <a:pt x="189" y="14"/>
                          <a:pt x="441" y="0"/>
                          <a:pt x="588" y="0"/>
                        </a:cubicBezTo>
                        <a:cubicBezTo>
                          <a:pt x="1018" y="0"/>
                          <a:pt x="1327" y="227"/>
                          <a:pt x="1327" y="703"/>
                        </a:cubicBezTo>
                        <a:cubicBezTo>
                          <a:pt x="1327" y="1204"/>
                          <a:pt x="992" y="1429"/>
                          <a:pt x="656" y="1429"/>
                        </a:cubicBezTo>
                        <a:cubicBezTo>
                          <a:pt x="471" y="1429"/>
                          <a:pt x="191" y="1425"/>
                          <a:pt x="0" y="1417"/>
                        </a:cubicBezTo>
                        <a:cubicBezTo>
                          <a:pt x="5" y="1375"/>
                          <a:pt x="19" y="1308"/>
                          <a:pt x="33" y="1274"/>
                        </a:cubicBezTo>
                        <a:cubicBezTo>
                          <a:pt x="65" y="1262"/>
                          <a:pt x="139" y="1250"/>
                          <a:pt x="179" y="1246"/>
                        </a:cubicBezTo>
                        <a:lnTo>
                          <a:pt x="179" y="199"/>
                        </a:lnTo>
                        <a:close/>
                        <a:moveTo>
                          <a:pt x="421" y="1262"/>
                        </a:moveTo>
                        <a:cubicBezTo>
                          <a:pt x="473" y="1266"/>
                          <a:pt x="545" y="1268"/>
                          <a:pt x="597" y="1268"/>
                        </a:cubicBezTo>
                        <a:cubicBezTo>
                          <a:pt x="882" y="1268"/>
                          <a:pt x="1074" y="1106"/>
                          <a:pt x="1074" y="732"/>
                        </a:cubicBezTo>
                        <a:cubicBezTo>
                          <a:pt x="1074" y="337"/>
                          <a:pt x="866" y="159"/>
                          <a:pt x="563" y="159"/>
                        </a:cubicBezTo>
                        <a:cubicBezTo>
                          <a:pt x="527" y="159"/>
                          <a:pt x="457" y="161"/>
                          <a:pt x="421" y="165"/>
                        </a:cubicBezTo>
                        <a:lnTo>
                          <a:pt x="421" y="126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" name="Freeform 28">
                    <a:extLst>
                      <a:ext uri="{FF2B5EF4-FFF2-40B4-BE49-F238E27FC236}">
                        <a16:creationId xmlns:a16="http://schemas.microsoft.com/office/drawing/2014/main" id="{BFEA7D79-25BC-44AC-86A5-364498101E4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3524" y="4051"/>
                    <a:ext cx="190" cy="230"/>
                  </a:xfrm>
                  <a:custGeom>
                    <a:avLst/>
                    <a:gdLst>
                      <a:gd name="T0" fmla="*/ 240 w 849"/>
                      <a:gd name="T1" fmla="*/ 557 h 1032"/>
                      <a:gd name="T2" fmla="*/ 543 w 849"/>
                      <a:gd name="T3" fmla="*/ 853 h 1032"/>
                      <a:gd name="T4" fmla="*/ 839 w 849"/>
                      <a:gd name="T5" fmla="*/ 799 h 1032"/>
                      <a:gd name="T6" fmla="*/ 801 w 849"/>
                      <a:gd name="T7" fmla="*/ 952 h 1032"/>
                      <a:gd name="T8" fmla="*/ 473 w 849"/>
                      <a:gd name="T9" fmla="*/ 1032 h 1032"/>
                      <a:gd name="T10" fmla="*/ 0 w 849"/>
                      <a:gd name="T11" fmla="*/ 535 h 1032"/>
                      <a:gd name="T12" fmla="*/ 487 w 849"/>
                      <a:gd name="T13" fmla="*/ 0 h 1032"/>
                      <a:gd name="T14" fmla="*/ 849 w 849"/>
                      <a:gd name="T15" fmla="*/ 449 h 1032"/>
                      <a:gd name="T16" fmla="*/ 843 w 849"/>
                      <a:gd name="T17" fmla="*/ 557 h 1032"/>
                      <a:gd name="T18" fmla="*/ 240 w 849"/>
                      <a:gd name="T19" fmla="*/ 557 h 1032"/>
                      <a:gd name="T20" fmla="*/ 623 w 849"/>
                      <a:gd name="T21" fmla="*/ 409 h 1032"/>
                      <a:gd name="T22" fmla="*/ 453 w 849"/>
                      <a:gd name="T23" fmla="*/ 140 h 1032"/>
                      <a:gd name="T24" fmla="*/ 236 w 849"/>
                      <a:gd name="T25" fmla="*/ 409 h 1032"/>
                      <a:gd name="T26" fmla="*/ 623 w 849"/>
                      <a:gd name="T27" fmla="*/ 40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49" h="1032">
                        <a:moveTo>
                          <a:pt x="240" y="557"/>
                        </a:moveTo>
                        <a:cubicBezTo>
                          <a:pt x="250" y="743"/>
                          <a:pt x="369" y="853"/>
                          <a:pt x="543" y="853"/>
                        </a:cubicBezTo>
                        <a:cubicBezTo>
                          <a:pt x="631" y="853"/>
                          <a:pt x="765" y="827"/>
                          <a:pt x="839" y="799"/>
                        </a:cubicBezTo>
                        <a:cubicBezTo>
                          <a:pt x="843" y="841"/>
                          <a:pt x="825" y="914"/>
                          <a:pt x="801" y="952"/>
                        </a:cubicBezTo>
                        <a:cubicBezTo>
                          <a:pt x="729" y="992"/>
                          <a:pt x="607" y="1032"/>
                          <a:pt x="473" y="1032"/>
                        </a:cubicBezTo>
                        <a:cubicBezTo>
                          <a:pt x="172" y="1032"/>
                          <a:pt x="0" y="817"/>
                          <a:pt x="0" y="535"/>
                        </a:cubicBezTo>
                        <a:cubicBezTo>
                          <a:pt x="0" y="230"/>
                          <a:pt x="192" y="0"/>
                          <a:pt x="487" y="0"/>
                        </a:cubicBezTo>
                        <a:cubicBezTo>
                          <a:pt x="743" y="0"/>
                          <a:pt x="849" y="178"/>
                          <a:pt x="849" y="449"/>
                        </a:cubicBezTo>
                        <a:cubicBezTo>
                          <a:pt x="849" y="483"/>
                          <a:pt x="847" y="521"/>
                          <a:pt x="843" y="557"/>
                        </a:cubicBezTo>
                        <a:lnTo>
                          <a:pt x="240" y="557"/>
                        </a:lnTo>
                        <a:close/>
                        <a:moveTo>
                          <a:pt x="623" y="409"/>
                        </a:moveTo>
                        <a:cubicBezTo>
                          <a:pt x="635" y="286"/>
                          <a:pt x="597" y="140"/>
                          <a:pt x="453" y="140"/>
                        </a:cubicBezTo>
                        <a:cubicBezTo>
                          <a:pt x="331" y="140"/>
                          <a:pt x="248" y="250"/>
                          <a:pt x="236" y="409"/>
                        </a:cubicBezTo>
                        <a:lnTo>
                          <a:pt x="623" y="40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2" name="Freeform 29">
                    <a:extLst>
                      <a:ext uri="{FF2B5EF4-FFF2-40B4-BE49-F238E27FC236}">
                        <a16:creationId xmlns:a16="http://schemas.microsoft.com/office/drawing/2014/main" id="{3AA0109D-2DB8-4835-845C-7A293D12E5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302" y="4051"/>
                    <a:ext cx="170" cy="223"/>
                  </a:xfrm>
                  <a:custGeom>
                    <a:avLst/>
                    <a:gdLst>
                      <a:gd name="T0" fmla="*/ 374 w 761"/>
                      <a:gd name="T1" fmla="*/ 220 h 998"/>
                      <a:gd name="T2" fmla="*/ 633 w 761"/>
                      <a:gd name="T3" fmla="*/ 0 h 998"/>
                      <a:gd name="T4" fmla="*/ 729 w 761"/>
                      <a:gd name="T5" fmla="*/ 16 h 998"/>
                      <a:gd name="T6" fmla="*/ 761 w 761"/>
                      <a:gd name="T7" fmla="*/ 164 h 998"/>
                      <a:gd name="T8" fmla="*/ 753 w 761"/>
                      <a:gd name="T9" fmla="*/ 236 h 998"/>
                      <a:gd name="T10" fmla="*/ 609 w 761"/>
                      <a:gd name="T11" fmla="*/ 202 h 998"/>
                      <a:gd name="T12" fmla="*/ 382 w 761"/>
                      <a:gd name="T13" fmla="*/ 353 h 998"/>
                      <a:gd name="T14" fmla="*/ 382 w 761"/>
                      <a:gd name="T15" fmla="*/ 835 h 998"/>
                      <a:gd name="T16" fmla="*/ 579 w 761"/>
                      <a:gd name="T17" fmla="*/ 875 h 998"/>
                      <a:gd name="T18" fmla="*/ 587 w 761"/>
                      <a:gd name="T19" fmla="*/ 998 h 998"/>
                      <a:gd name="T20" fmla="*/ 0 w 761"/>
                      <a:gd name="T21" fmla="*/ 998 h 998"/>
                      <a:gd name="T22" fmla="*/ 30 w 761"/>
                      <a:gd name="T23" fmla="*/ 881 h 998"/>
                      <a:gd name="T24" fmla="*/ 152 w 761"/>
                      <a:gd name="T25" fmla="*/ 833 h 998"/>
                      <a:gd name="T26" fmla="*/ 152 w 761"/>
                      <a:gd name="T27" fmla="*/ 190 h 998"/>
                      <a:gd name="T28" fmla="*/ 10 w 761"/>
                      <a:gd name="T29" fmla="*/ 190 h 998"/>
                      <a:gd name="T30" fmla="*/ 50 w 761"/>
                      <a:gd name="T31" fmla="*/ 48 h 998"/>
                      <a:gd name="T32" fmla="*/ 234 w 761"/>
                      <a:gd name="T33" fmla="*/ 14 h 998"/>
                      <a:gd name="T34" fmla="*/ 348 w 761"/>
                      <a:gd name="T35" fmla="*/ 30 h 998"/>
                      <a:gd name="T36" fmla="*/ 348 w 761"/>
                      <a:gd name="T37" fmla="*/ 220 h 998"/>
                      <a:gd name="T38" fmla="*/ 374 w 761"/>
                      <a:gd name="T39" fmla="*/ 220 h 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761" h="998">
                        <a:moveTo>
                          <a:pt x="374" y="220"/>
                        </a:moveTo>
                        <a:cubicBezTo>
                          <a:pt x="398" y="104"/>
                          <a:pt x="499" y="0"/>
                          <a:pt x="633" y="0"/>
                        </a:cubicBezTo>
                        <a:cubicBezTo>
                          <a:pt x="663" y="0"/>
                          <a:pt x="705" y="4"/>
                          <a:pt x="729" y="16"/>
                        </a:cubicBezTo>
                        <a:cubicBezTo>
                          <a:pt x="749" y="46"/>
                          <a:pt x="761" y="104"/>
                          <a:pt x="761" y="164"/>
                        </a:cubicBezTo>
                        <a:cubicBezTo>
                          <a:pt x="761" y="190"/>
                          <a:pt x="759" y="216"/>
                          <a:pt x="753" y="236"/>
                        </a:cubicBezTo>
                        <a:cubicBezTo>
                          <a:pt x="713" y="214"/>
                          <a:pt x="653" y="202"/>
                          <a:pt x="609" y="202"/>
                        </a:cubicBezTo>
                        <a:cubicBezTo>
                          <a:pt x="519" y="202"/>
                          <a:pt x="432" y="252"/>
                          <a:pt x="382" y="353"/>
                        </a:cubicBezTo>
                        <a:cubicBezTo>
                          <a:pt x="382" y="835"/>
                          <a:pt x="382" y="835"/>
                          <a:pt x="382" y="835"/>
                        </a:cubicBezTo>
                        <a:cubicBezTo>
                          <a:pt x="441" y="841"/>
                          <a:pt x="535" y="857"/>
                          <a:pt x="579" y="875"/>
                        </a:cubicBezTo>
                        <a:cubicBezTo>
                          <a:pt x="589" y="903"/>
                          <a:pt x="593" y="964"/>
                          <a:pt x="587" y="998"/>
                        </a:cubicBezTo>
                        <a:cubicBezTo>
                          <a:pt x="0" y="998"/>
                          <a:pt x="0" y="998"/>
                          <a:pt x="0" y="998"/>
                        </a:cubicBezTo>
                        <a:cubicBezTo>
                          <a:pt x="4" y="960"/>
                          <a:pt x="16" y="909"/>
                          <a:pt x="30" y="881"/>
                        </a:cubicBezTo>
                        <a:cubicBezTo>
                          <a:pt x="60" y="863"/>
                          <a:pt x="114" y="845"/>
                          <a:pt x="152" y="833"/>
                        </a:cubicBezTo>
                        <a:cubicBezTo>
                          <a:pt x="152" y="190"/>
                          <a:pt x="152" y="190"/>
                          <a:pt x="152" y="190"/>
                        </a:cubicBezTo>
                        <a:cubicBezTo>
                          <a:pt x="10" y="190"/>
                          <a:pt x="10" y="190"/>
                          <a:pt x="10" y="190"/>
                        </a:cubicBezTo>
                        <a:cubicBezTo>
                          <a:pt x="10" y="146"/>
                          <a:pt x="26" y="84"/>
                          <a:pt x="50" y="48"/>
                        </a:cubicBezTo>
                        <a:cubicBezTo>
                          <a:pt x="96" y="28"/>
                          <a:pt x="166" y="14"/>
                          <a:pt x="234" y="14"/>
                        </a:cubicBezTo>
                        <a:cubicBezTo>
                          <a:pt x="274" y="14"/>
                          <a:pt x="320" y="20"/>
                          <a:pt x="348" y="30"/>
                        </a:cubicBezTo>
                        <a:cubicBezTo>
                          <a:pt x="348" y="220"/>
                          <a:pt x="348" y="220"/>
                          <a:pt x="348" y="220"/>
                        </a:cubicBezTo>
                        <a:lnTo>
                          <a:pt x="374" y="22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3" name="Freeform 30">
                    <a:extLst>
                      <a:ext uri="{FF2B5EF4-FFF2-40B4-BE49-F238E27FC236}">
                        <a16:creationId xmlns:a16="http://schemas.microsoft.com/office/drawing/2014/main" id="{C7F65E58-448E-4FBE-88E9-76B48D8EF43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105" y="4051"/>
                    <a:ext cx="391" cy="223"/>
                  </a:xfrm>
                  <a:custGeom>
                    <a:avLst/>
                    <a:gdLst>
                      <a:gd name="T0" fmla="*/ 383 w 1753"/>
                      <a:gd name="T1" fmla="*/ 841 h 998"/>
                      <a:gd name="T2" fmla="*/ 521 w 1753"/>
                      <a:gd name="T3" fmla="*/ 873 h 998"/>
                      <a:gd name="T4" fmla="*/ 527 w 1753"/>
                      <a:gd name="T5" fmla="*/ 998 h 998"/>
                      <a:gd name="T6" fmla="*/ 0 w 1753"/>
                      <a:gd name="T7" fmla="*/ 998 h 998"/>
                      <a:gd name="T8" fmla="*/ 30 w 1753"/>
                      <a:gd name="T9" fmla="*/ 881 h 998"/>
                      <a:gd name="T10" fmla="*/ 153 w 1753"/>
                      <a:gd name="T11" fmla="*/ 833 h 998"/>
                      <a:gd name="T12" fmla="*/ 153 w 1753"/>
                      <a:gd name="T13" fmla="*/ 190 h 998"/>
                      <a:gd name="T14" fmla="*/ 8 w 1753"/>
                      <a:gd name="T15" fmla="*/ 190 h 998"/>
                      <a:gd name="T16" fmla="*/ 50 w 1753"/>
                      <a:gd name="T17" fmla="*/ 48 h 998"/>
                      <a:gd name="T18" fmla="*/ 235 w 1753"/>
                      <a:gd name="T19" fmla="*/ 14 h 998"/>
                      <a:gd name="T20" fmla="*/ 349 w 1753"/>
                      <a:gd name="T21" fmla="*/ 30 h 998"/>
                      <a:gd name="T22" fmla="*/ 349 w 1753"/>
                      <a:gd name="T23" fmla="*/ 182 h 998"/>
                      <a:gd name="T24" fmla="*/ 375 w 1753"/>
                      <a:gd name="T25" fmla="*/ 182 h 998"/>
                      <a:gd name="T26" fmla="*/ 691 w 1753"/>
                      <a:gd name="T27" fmla="*/ 0 h 998"/>
                      <a:gd name="T28" fmla="*/ 964 w 1753"/>
                      <a:gd name="T29" fmla="*/ 192 h 998"/>
                      <a:gd name="T30" fmla="*/ 978 w 1753"/>
                      <a:gd name="T31" fmla="*/ 192 h 998"/>
                      <a:gd name="T32" fmla="*/ 1298 w 1753"/>
                      <a:gd name="T33" fmla="*/ 0 h 998"/>
                      <a:gd name="T34" fmla="*/ 1605 w 1753"/>
                      <a:gd name="T35" fmla="*/ 363 h 998"/>
                      <a:gd name="T36" fmla="*/ 1593 w 1753"/>
                      <a:gd name="T37" fmla="*/ 841 h 998"/>
                      <a:gd name="T38" fmla="*/ 1745 w 1753"/>
                      <a:gd name="T39" fmla="*/ 873 h 998"/>
                      <a:gd name="T40" fmla="*/ 1753 w 1753"/>
                      <a:gd name="T41" fmla="*/ 952 h 998"/>
                      <a:gd name="T42" fmla="*/ 1749 w 1753"/>
                      <a:gd name="T43" fmla="*/ 998 h 998"/>
                      <a:gd name="T44" fmla="*/ 1242 w 1753"/>
                      <a:gd name="T45" fmla="*/ 998 h 998"/>
                      <a:gd name="T46" fmla="*/ 1270 w 1753"/>
                      <a:gd name="T47" fmla="*/ 881 h 998"/>
                      <a:gd name="T48" fmla="*/ 1373 w 1753"/>
                      <a:gd name="T49" fmla="*/ 833 h 998"/>
                      <a:gd name="T50" fmla="*/ 1373 w 1753"/>
                      <a:gd name="T51" fmla="*/ 403 h 998"/>
                      <a:gd name="T52" fmla="*/ 1204 w 1753"/>
                      <a:gd name="T53" fmla="*/ 176 h 998"/>
                      <a:gd name="T54" fmla="*/ 990 w 1753"/>
                      <a:gd name="T55" fmla="*/ 294 h 998"/>
                      <a:gd name="T56" fmla="*/ 990 w 1753"/>
                      <a:gd name="T57" fmla="*/ 841 h 998"/>
                      <a:gd name="T58" fmla="*/ 1126 w 1753"/>
                      <a:gd name="T59" fmla="*/ 873 h 998"/>
                      <a:gd name="T60" fmla="*/ 1132 w 1753"/>
                      <a:gd name="T61" fmla="*/ 998 h 998"/>
                      <a:gd name="T62" fmla="*/ 637 w 1753"/>
                      <a:gd name="T63" fmla="*/ 998 h 998"/>
                      <a:gd name="T64" fmla="*/ 663 w 1753"/>
                      <a:gd name="T65" fmla="*/ 881 h 998"/>
                      <a:gd name="T66" fmla="*/ 766 w 1753"/>
                      <a:gd name="T67" fmla="*/ 833 h 998"/>
                      <a:gd name="T68" fmla="*/ 766 w 1753"/>
                      <a:gd name="T69" fmla="*/ 403 h 998"/>
                      <a:gd name="T70" fmla="*/ 597 w 1753"/>
                      <a:gd name="T71" fmla="*/ 176 h 998"/>
                      <a:gd name="T72" fmla="*/ 383 w 1753"/>
                      <a:gd name="T73" fmla="*/ 294 h 998"/>
                      <a:gd name="T74" fmla="*/ 383 w 1753"/>
                      <a:gd name="T75" fmla="*/ 841 h 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753" h="998">
                        <a:moveTo>
                          <a:pt x="383" y="841"/>
                        </a:moveTo>
                        <a:cubicBezTo>
                          <a:pt x="427" y="847"/>
                          <a:pt x="487" y="859"/>
                          <a:pt x="521" y="873"/>
                        </a:cubicBezTo>
                        <a:cubicBezTo>
                          <a:pt x="527" y="901"/>
                          <a:pt x="531" y="964"/>
                          <a:pt x="527" y="998"/>
                        </a:cubicBezTo>
                        <a:cubicBezTo>
                          <a:pt x="0" y="998"/>
                          <a:pt x="0" y="998"/>
                          <a:pt x="0" y="998"/>
                        </a:cubicBezTo>
                        <a:cubicBezTo>
                          <a:pt x="4" y="960"/>
                          <a:pt x="16" y="909"/>
                          <a:pt x="30" y="881"/>
                        </a:cubicBezTo>
                        <a:cubicBezTo>
                          <a:pt x="60" y="863"/>
                          <a:pt x="115" y="845"/>
                          <a:pt x="153" y="833"/>
                        </a:cubicBezTo>
                        <a:cubicBezTo>
                          <a:pt x="153" y="190"/>
                          <a:pt x="153" y="190"/>
                          <a:pt x="153" y="190"/>
                        </a:cubicBezTo>
                        <a:cubicBezTo>
                          <a:pt x="8" y="190"/>
                          <a:pt x="8" y="190"/>
                          <a:pt x="8" y="190"/>
                        </a:cubicBezTo>
                        <a:cubicBezTo>
                          <a:pt x="10" y="146"/>
                          <a:pt x="28" y="82"/>
                          <a:pt x="50" y="48"/>
                        </a:cubicBezTo>
                        <a:cubicBezTo>
                          <a:pt x="94" y="28"/>
                          <a:pt x="165" y="14"/>
                          <a:pt x="235" y="14"/>
                        </a:cubicBezTo>
                        <a:cubicBezTo>
                          <a:pt x="275" y="14"/>
                          <a:pt x="321" y="20"/>
                          <a:pt x="349" y="30"/>
                        </a:cubicBezTo>
                        <a:cubicBezTo>
                          <a:pt x="349" y="182"/>
                          <a:pt x="349" y="182"/>
                          <a:pt x="349" y="182"/>
                        </a:cubicBezTo>
                        <a:cubicBezTo>
                          <a:pt x="375" y="182"/>
                          <a:pt x="375" y="182"/>
                          <a:pt x="375" y="182"/>
                        </a:cubicBezTo>
                        <a:cubicBezTo>
                          <a:pt x="419" y="94"/>
                          <a:pt x="519" y="0"/>
                          <a:pt x="691" y="0"/>
                        </a:cubicBezTo>
                        <a:cubicBezTo>
                          <a:pt x="822" y="0"/>
                          <a:pt x="928" y="34"/>
                          <a:pt x="964" y="192"/>
                        </a:cubicBezTo>
                        <a:cubicBezTo>
                          <a:pt x="978" y="192"/>
                          <a:pt x="978" y="192"/>
                          <a:pt x="978" y="192"/>
                        </a:cubicBezTo>
                        <a:cubicBezTo>
                          <a:pt x="1018" y="100"/>
                          <a:pt x="1122" y="0"/>
                          <a:pt x="1298" y="0"/>
                        </a:cubicBezTo>
                        <a:cubicBezTo>
                          <a:pt x="1459" y="0"/>
                          <a:pt x="1605" y="50"/>
                          <a:pt x="1605" y="363"/>
                        </a:cubicBezTo>
                        <a:cubicBezTo>
                          <a:pt x="1605" y="521"/>
                          <a:pt x="1601" y="693"/>
                          <a:pt x="1593" y="841"/>
                        </a:cubicBezTo>
                        <a:cubicBezTo>
                          <a:pt x="1641" y="845"/>
                          <a:pt x="1705" y="859"/>
                          <a:pt x="1745" y="873"/>
                        </a:cubicBezTo>
                        <a:cubicBezTo>
                          <a:pt x="1751" y="899"/>
                          <a:pt x="1753" y="926"/>
                          <a:pt x="1753" y="952"/>
                        </a:cubicBezTo>
                        <a:cubicBezTo>
                          <a:pt x="1753" y="970"/>
                          <a:pt x="1751" y="986"/>
                          <a:pt x="1749" y="998"/>
                        </a:cubicBezTo>
                        <a:cubicBezTo>
                          <a:pt x="1242" y="998"/>
                          <a:pt x="1242" y="998"/>
                          <a:pt x="1242" y="998"/>
                        </a:cubicBezTo>
                        <a:cubicBezTo>
                          <a:pt x="1246" y="960"/>
                          <a:pt x="1256" y="909"/>
                          <a:pt x="1270" y="881"/>
                        </a:cubicBezTo>
                        <a:cubicBezTo>
                          <a:pt x="1296" y="863"/>
                          <a:pt x="1340" y="845"/>
                          <a:pt x="1373" y="833"/>
                        </a:cubicBezTo>
                        <a:cubicBezTo>
                          <a:pt x="1373" y="403"/>
                          <a:pt x="1373" y="403"/>
                          <a:pt x="1373" y="403"/>
                        </a:cubicBezTo>
                        <a:cubicBezTo>
                          <a:pt x="1373" y="266"/>
                          <a:pt x="1330" y="176"/>
                          <a:pt x="1204" y="176"/>
                        </a:cubicBezTo>
                        <a:cubicBezTo>
                          <a:pt x="1114" y="176"/>
                          <a:pt x="1032" y="240"/>
                          <a:pt x="990" y="294"/>
                        </a:cubicBezTo>
                        <a:cubicBezTo>
                          <a:pt x="990" y="841"/>
                          <a:pt x="990" y="841"/>
                          <a:pt x="990" y="841"/>
                        </a:cubicBezTo>
                        <a:cubicBezTo>
                          <a:pt x="1034" y="845"/>
                          <a:pt x="1094" y="859"/>
                          <a:pt x="1126" y="873"/>
                        </a:cubicBezTo>
                        <a:cubicBezTo>
                          <a:pt x="1134" y="901"/>
                          <a:pt x="1138" y="964"/>
                          <a:pt x="1132" y="998"/>
                        </a:cubicBezTo>
                        <a:cubicBezTo>
                          <a:pt x="637" y="998"/>
                          <a:pt x="637" y="998"/>
                          <a:pt x="637" y="998"/>
                        </a:cubicBezTo>
                        <a:cubicBezTo>
                          <a:pt x="641" y="960"/>
                          <a:pt x="651" y="909"/>
                          <a:pt x="663" y="881"/>
                        </a:cubicBezTo>
                        <a:cubicBezTo>
                          <a:pt x="689" y="863"/>
                          <a:pt x="734" y="845"/>
                          <a:pt x="766" y="833"/>
                        </a:cubicBezTo>
                        <a:cubicBezTo>
                          <a:pt x="766" y="403"/>
                          <a:pt x="766" y="403"/>
                          <a:pt x="766" y="403"/>
                        </a:cubicBezTo>
                        <a:cubicBezTo>
                          <a:pt x="766" y="266"/>
                          <a:pt x="723" y="176"/>
                          <a:pt x="597" y="176"/>
                        </a:cubicBezTo>
                        <a:cubicBezTo>
                          <a:pt x="509" y="176"/>
                          <a:pt x="425" y="238"/>
                          <a:pt x="383" y="294"/>
                        </a:cubicBezTo>
                        <a:lnTo>
                          <a:pt x="383" y="84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4" name="Freeform 31">
                    <a:extLst>
                      <a:ext uri="{FF2B5EF4-FFF2-40B4-BE49-F238E27FC236}">
                        <a16:creationId xmlns:a16="http://schemas.microsoft.com/office/drawing/2014/main" id="{4DF4EAA5-46EB-4AF4-B283-767A73A62FD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2685" y="4051"/>
                    <a:ext cx="213" cy="230"/>
                  </a:xfrm>
                  <a:custGeom>
                    <a:avLst/>
                    <a:gdLst>
                      <a:gd name="T0" fmla="*/ 573 w 953"/>
                      <a:gd name="T1" fmla="*/ 883 h 1032"/>
                      <a:gd name="T2" fmla="*/ 286 w 953"/>
                      <a:gd name="T3" fmla="*/ 1032 h 1032"/>
                      <a:gd name="T4" fmla="*/ 0 w 953"/>
                      <a:gd name="T5" fmla="*/ 749 h 1032"/>
                      <a:gd name="T6" fmla="*/ 390 w 953"/>
                      <a:gd name="T7" fmla="*/ 427 h 1032"/>
                      <a:gd name="T8" fmla="*/ 564 w 953"/>
                      <a:gd name="T9" fmla="*/ 461 h 1032"/>
                      <a:gd name="T10" fmla="*/ 564 w 953"/>
                      <a:gd name="T11" fmla="*/ 369 h 1032"/>
                      <a:gd name="T12" fmla="*/ 382 w 953"/>
                      <a:gd name="T13" fmla="*/ 180 h 1032"/>
                      <a:gd name="T14" fmla="*/ 74 w 953"/>
                      <a:gd name="T15" fmla="*/ 270 h 1032"/>
                      <a:gd name="T16" fmla="*/ 66 w 953"/>
                      <a:gd name="T17" fmla="*/ 202 h 1032"/>
                      <a:gd name="T18" fmla="*/ 96 w 953"/>
                      <a:gd name="T19" fmla="*/ 62 h 1032"/>
                      <a:gd name="T20" fmla="*/ 438 w 953"/>
                      <a:gd name="T21" fmla="*/ 0 h 1032"/>
                      <a:gd name="T22" fmla="*/ 789 w 953"/>
                      <a:gd name="T23" fmla="*/ 367 h 1032"/>
                      <a:gd name="T24" fmla="*/ 789 w 953"/>
                      <a:gd name="T25" fmla="*/ 729 h 1032"/>
                      <a:gd name="T26" fmla="*/ 815 w 953"/>
                      <a:gd name="T27" fmla="*/ 855 h 1032"/>
                      <a:gd name="T28" fmla="*/ 951 w 953"/>
                      <a:gd name="T29" fmla="*/ 835 h 1032"/>
                      <a:gd name="T30" fmla="*/ 953 w 953"/>
                      <a:gd name="T31" fmla="*/ 861 h 1032"/>
                      <a:gd name="T32" fmla="*/ 925 w 953"/>
                      <a:gd name="T33" fmla="*/ 974 h 1032"/>
                      <a:gd name="T34" fmla="*/ 677 w 953"/>
                      <a:gd name="T35" fmla="*/ 1032 h 1032"/>
                      <a:gd name="T36" fmla="*/ 587 w 953"/>
                      <a:gd name="T37" fmla="*/ 883 h 1032"/>
                      <a:gd name="T38" fmla="*/ 573 w 953"/>
                      <a:gd name="T39" fmla="*/ 883 h 1032"/>
                      <a:gd name="T40" fmla="*/ 569 w 953"/>
                      <a:gd name="T41" fmla="*/ 573 h 1032"/>
                      <a:gd name="T42" fmla="*/ 442 w 953"/>
                      <a:gd name="T43" fmla="*/ 557 h 1032"/>
                      <a:gd name="T44" fmla="*/ 230 w 953"/>
                      <a:gd name="T45" fmla="*/ 717 h 1032"/>
                      <a:gd name="T46" fmla="*/ 384 w 953"/>
                      <a:gd name="T47" fmla="*/ 863 h 1032"/>
                      <a:gd name="T48" fmla="*/ 569 w 953"/>
                      <a:gd name="T49" fmla="*/ 777 h 1032"/>
                      <a:gd name="T50" fmla="*/ 569 w 953"/>
                      <a:gd name="T51" fmla="*/ 573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953" h="1032">
                        <a:moveTo>
                          <a:pt x="573" y="883"/>
                        </a:moveTo>
                        <a:cubicBezTo>
                          <a:pt x="518" y="978"/>
                          <a:pt x="420" y="1032"/>
                          <a:pt x="286" y="1032"/>
                        </a:cubicBezTo>
                        <a:cubicBezTo>
                          <a:pt x="140" y="1032"/>
                          <a:pt x="0" y="942"/>
                          <a:pt x="0" y="749"/>
                        </a:cubicBezTo>
                        <a:cubicBezTo>
                          <a:pt x="0" y="535"/>
                          <a:pt x="178" y="427"/>
                          <a:pt x="390" y="427"/>
                        </a:cubicBezTo>
                        <a:cubicBezTo>
                          <a:pt x="450" y="427"/>
                          <a:pt x="516" y="439"/>
                          <a:pt x="564" y="461"/>
                        </a:cubicBezTo>
                        <a:cubicBezTo>
                          <a:pt x="564" y="369"/>
                          <a:pt x="564" y="369"/>
                          <a:pt x="564" y="369"/>
                        </a:cubicBezTo>
                        <a:cubicBezTo>
                          <a:pt x="564" y="240"/>
                          <a:pt x="502" y="180"/>
                          <a:pt x="382" y="180"/>
                        </a:cubicBezTo>
                        <a:cubicBezTo>
                          <a:pt x="292" y="180"/>
                          <a:pt x="146" y="226"/>
                          <a:pt x="74" y="270"/>
                        </a:cubicBezTo>
                        <a:cubicBezTo>
                          <a:pt x="68" y="254"/>
                          <a:pt x="66" y="224"/>
                          <a:pt x="66" y="202"/>
                        </a:cubicBezTo>
                        <a:cubicBezTo>
                          <a:pt x="66" y="150"/>
                          <a:pt x="78" y="92"/>
                          <a:pt x="96" y="62"/>
                        </a:cubicBezTo>
                        <a:cubicBezTo>
                          <a:pt x="166" y="28"/>
                          <a:pt x="324" y="0"/>
                          <a:pt x="438" y="0"/>
                        </a:cubicBezTo>
                        <a:cubicBezTo>
                          <a:pt x="673" y="0"/>
                          <a:pt x="789" y="100"/>
                          <a:pt x="789" y="367"/>
                        </a:cubicBezTo>
                        <a:cubicBezTo>
                          <a:pt x="789" y="729"/>
                          <a:pt x="789" y="729"/>
                          <a:pt x="789" y="729"/>
                        </a:cubicBezTo>
                        <a:cubicBezTo>
                          <a:pt x="789" y="781"/>
                          <a:pt x="799" y="831"/>
                          <a:pt x="815" y="855"/>
                        </a:cubicBezTo>
                        <a:cubicBezTo>
                          <a:pt x="849" y="855"/>
                          <a:pt x="913" y="845"/>
                          <a:pt x="951" y="835"/>
                        </a:cubicBezTo>
                        <a:cubicBezTo>
                          <a:pt x="953" y="845"/>
                          <a:pt x="953" y="855"/>
                          <a:pt x="953" y="861"/>
                        </a:cubicBezTo>
                        <a:cubicBezTo>
                          <a:pt x="953" y="899"/>
                          <a:pt x="941" y="942"/>
                          <a:pt x="925" y="974"/>
                        </a:cubicBezTo>
                        <a:cubicBezTo>
                          <a:pt x="877" y="1002"/>
                          <a:pt x="765" y="1032"/>
                          <a:pt x="677" y="1032"/>
                        </a:cubicBezTo>
                        <a:cubicBezTo>
                          <a:pt x="635" y="1008"/>
                          <a:pt x="599" y="948"/>
                          <a:pt x="587" y="883"/>
                        </a:cubicBezTo>
                        <a:lnTo>
                          <a:pt x="573" y="883"/>
                        </a:lnTo>
                        <a:close/>
                        <a:moveTo>
                          <a:pt x="569" y="573"/>
                        </a:moveTo>
                        <a:cubicBezTo>
                          <a:pt x="532" y="563"/>
                          <a:pt x="476" y="557"/>
                          <a:pt x="442" y="557"/>
                        </a:cubicBezTo>
                        <a:cubicBezTo>
                          <a:pt x="306" y="557"/>
                          <a:pt x="230" y="621"/>
                          <a:pt x="230" y="717"/>
                        </a:cubicBezTo>
                        <a:cubicBezTo>
                          <a:pt x="230" y="819"/>
                          <a:pt x="302" y="863"/>
                          <a:pt x="384" y="863"/>
                        </a:cubicBezTo>
                        <a:cubicBezTo>
                          <a:pt x="462" y="863"/>
                          <a:pt x="532" y="827"/>
                          <a:pt x="569" y="777"/>
                        </a:cubicBezTo>
                        <a:lnTo>
                          <a:pt x="569" y="57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5" name="Freeform 32">
                    <a:extLst>
                      <a:ext uri="{FF2B5EF4-FFF2-40B4-BE49-F238E27FC236}">
                        <a16:creationId xmlns:a16="http://schemas.microsoft.com/office/drawing/2014/main" id="{1E0E9D98-7B99-4E2C-AE46-1679B7DF6DF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462" y="3994"/>
                    <a:ext cx="152" cy="287"/>
                  </a:xfrm>
                  <a:custGeom>
                    <a:avLst/>
                    <a:gdLst>
                      <a:gd name="T0" fmla="*/ 179 w 681"/>
                      <a:gd name="T1" fmla="*/ 40 h 1288"/>
                      <a:gd name="T2" fmla="*/ 365 w 681"/>
                      <a:gd name="T3" fmla="*/ 0 h 1288"/>
                      <a:gd name="T4" fmla="*/ 365 w 681"/>
                      <a:gd name="T5" fmla="*/ 290 h 1288"/>
                      <a:gd name="T6" fmla="*/ 649 w 681"/>
                      <a:gd name="T7" fmla="*/ 290 h 1288"/>
                      <a:gd name="T8" fmla="*/ 657 w 681"/>
                      <a:gd name="T9" fmla="*/ 444 h 1288"/>
                      <a:gd name="T10" fmla="*/ 365 w 681"/>
                      <a:gd name="T11" fmla="*/ 444 h 1288"/>
                      <a:gd name="T12" fmla="*/ 365 w 681"/>
                      <a:gd name="T13" fmla="*/ 945 h 1288"/>
                      <a:gd name="T14" fmla="*/ 493 w 681"/>
                      <a:gd name="T15" fmla="*/ 1111 h 1288"/>
                      <a:gd name="T16" fmla="*/ 679 w 681"/>
                      <a:gd name="T17" fmla="*/ 1085 h 1288"/>
                      <a:gd name="T18" fmla="*/ 681 w 681"/>
                      <a:gd name="T19" fmla="*/ 1115 h 1288"/>
                      <a:gd name="T20" fmla="*/ 649 w 681"/>
                      <a:gd name="T21" fmla="*/ 1230 h 1288"/>
                      <a:gd name="T22" fmla="*/ 389 w 681"/>
                      <a:gd name="T23" fmla="*/ 1288 h 1288"/>
                      <a:gd name="T24" fmla="*/ 131 w 681"/>
                      <a:gd name="T25" fmla="*/ 979 h 1288"/>
                      <a:gd name="T26" fmla="*/ 145 w 681"/>
                      <a:gd name="T27" fmla="*/ 444 h 1288"/>
                      <a:gd name="T28" fmla="*/ 0 w 681"/>
                      <a:gd name="T29" fmla="*/ 444 h 1288"/>
                      <a:gd name="T30" fmla="*/ 30 w 681"/>
                      <a:gd name="T31" fmla="*/ 302 h 1288"/>
                      <a:gd name="T32" fmla="*/ 145 w 681"/>
                      <a:gd name="T33" fmla="*/ 262 h 1288"/>
                      <a:gd name="T34" fmla="*/ 179 w 681"/>
                      <a:gd name="T35" fmla="*/ 40 h 1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681" h="1288">
                        <a:moveTo>
                          <a:pt x="179" y="40"/>
                        </a:moveTo>
                        <a:cubicBezTo>
                          <a:pt x="219" y="18"/>
                          <a:pt x="307" y="0"/>
                          <a:pt x="365" y="0"/>
                        </a:cubicBezTo>
                        <a:cubicBezTo>
                          <a:pt x="365" y="290"/>
                          <a:pt x="365" y="290"/>
                          <a:pt x="365" y="290"/>
                        </a:cubicBezTo>
                        <a:cubicBezTo>
                          <a:pt x="649" y="290"/>
                          <a:pt x="649" y="290"/>
                          <a:pt x="649" y="290"/>
                        </a:cubicBezTo>
                        <a:cubicBezTo>
                          <a:pt x="655" y="320"/>
                          <a:pt x="663" y="400"/>
                          <a:pt x="657" y="444"/>
                        </a:cubicBezTo>
                        <a:cubicBezTo>
                          <a:pt x="365" y="444"/>
                          <a:pt x="365" y="444"/>
                          <a:pt x="365" y="444"/>
                        </a:cubicBezTo>
                        <a:cubicBezTo>
                          <a:pt x="365" y="945"/>
                          <a:pt x="365" y="945"/>
                          <a:pt x="365" y="945"/>
                        </a:cubicBezTo>
                        <a:cubicBezTo>
                          <a:pt x="365" y="1065"/>
                          <a:pt x="397" y="1111"/>
                          <a:pt x="493" y="1111"/>
                        </a:cubicBezTo>
                        <a:cubicBezTo>
                          <a:pt x="547" y="1111"/>
                          <a:pt x="621" y="1099"/>
                          <a:pt x="679" y="1085"/>
                        </a:cubicBezTo>
                        <a:cubicBezTo>
                          <a:pt x="681" y="1095"/>
                          <a:pt x="681" y="1111"/>
                          <a:pt x="681" y="1115"/>
                        </a:cubicBezTo>
                        <a:cubicBezTo>
                          <a:pt x="681" y="1151"/>
                          <a:pt x="669" y="1196"/>
                          <a:pt x="649" y="1230"/>
                        </a:cubicBezTo>
                        <a:cubicBezTo>
                          <a:pt x="571" y="1268"/>
                          <a:pt x="467" y="1288"/>
                          <a:pt x="389" y="1288"/>
                        </a:cubicBezTo>
                        <a:cubicBezTo>
                          <a:pt x="217" y="1288"/>
                          <a:pt x="131" y="1200"/>
                          <a:pt x="131" y="979"/>
                        </a:cubicBezTo>
                        <a:cubicBezTo>
                          <a:pt x="131" y="855"/>
                          <a:pt x="135" y="627"/>
                          <a:pt x="145" y="444"/>
                        </a:cubicBezTo>
                        <a:cubicBezTo>
                          <a:pt x="0" y="444"/>
                          <a:pt x="0" y="444"/>
                          <a:pt x="0" y="444"/>
                        </a:cubicBezTo>
                        <a:cubicBezTo>
                          <a:pt x="0" y="408"/>
                          <a:pt x="14" y="336"/>
                          <a:pt x="30" y="302"/>
                        </a:cubicBezTo>
                        <a:cubicBezTo>
                          <a:pt x="62" y="286"/>
                          <a:pt x="108" y="270"/>
                          <a:pt x="145" y="262"/>
                        </a:cubicBezTo>
                        <a:lnTo>
                          <a:pt x="179" y="4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6" name="Freeform 33">
                    <a:extLst>
                      <a:ext uri="{FF2B5EF4-FFF2-40B4-BE49-F238E27FC236}">
                        <a16:creationId xmlns:a16="http://schemas.microsoft.com/office/drawing/2014/main" id="{C183BC6A-6CC7-4BF5-A83D-7A806FBB28B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2284" y="4051"/>
                    <a:ext cx="213" cy="230"/>
                  </a:xfrm>
                  <a:custGeom>
                    <a:avLst/>
                    <a:gdLst>
                      <a:gd name="T0" fmla="*/ 957 w 957"/>
                      <a:gd name="T1" fmla="*/ 501 h 1032"/>
                      <a:gd name="T2" fmla="*/ 478 w 957"/>
                      <a:gd name="T3" fmla="*/ 1032 h 1032"/>
                      <a:gd name="T4" fmla="*/ 0 w 957"/>
                      <a:gd name="T5" fmla="*/ 501 h 1032"/>
                      <a:gd name="T6" fmla="*/ 478 w 957"/>
                      <a:gd name="T7" fmla="*/ 0 h 1032"/>
                      <a:gd name="T8" fmla="*/ 957 w 957"/>
                      <a:gd name="T9" fmla="*/ 501 h 1032"/>
                      <a:gd name="T10" fmla="*/ 478 w 957"/>
                      <a:gd name="T11" fmla="*/ 879 h 1032"/>
                      <a:gd name="T12" fmla="*/ 719 w 957"/>
                      <a:gd name="T13" fmla="*/ 501 h 1032"/>
                      <a:gd name="T14" fmla="*/ 478 w 957"/>
                      <a:gd name="T15" fmla="*/ 150 h 1032"/>
                      <a:gd name="T16" fmla="*/ 236 w 957"/>
                      <a:gd name="T17" fmla="*/ 501 h 1032"/>
                      <a:gd name="T18" fmla="*/ 478 w 957"/>
                      <a:gd name="T19" fmla="*/ 87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957" h="1032">
                        <a:moveTo>
                          <a:pt x="957" y="501"/>
                        </a:moveTo>
                        <a:cubicBezTo>
                          <a:pt x="957" y="839"/>
                          <a:pt x="769" y="1032"/>
                          <a:pt x="478" y="1032"/>
                        </a:cubicBezTo>
                        <a:cubicBezTo>
                          <a:pt x="172" y="1032"/>
                          <a:pt x="0" y="849"/>
                          <a:pt x="0" y="501"/>
                        </a:cubicBezTo>
                        <a:cubicBezTo>
                          <a:pt x="0" y="190"/>
                          <a:pt x="206" y="0"/>
                          <a:pt x="478" y="0"/>
                        </a:cubicBezTo>
                        <a:cubicBezTo>
                          <a:pt x="765" y="0"/>
                          <a:pt x="957" y="178"/>
                          <a:pt x="957" y="501"/>
                        </a:cubicBezTo>
                        <a:close/>
                        <a:moveTo>
                          <a:pt x="478" y="879"/>
                        </a:moveTo>
                        <a:cubicBezTo>
                          <a:pt x="641" y="879"/>
                          <a:pt x="719" y="733"/>
                          <a:pt x="719" y="501"/>
                        </a:cubicBezTo>
                        <a:cubicBezTo>
                          <a:pt x="719" y="301"/>
                          <a:pt x="625" y="150"/>
                          <a:pt x="478" y="150"/>
                        </a:cubicBezTo>
                        <a:cubicBezTo>
                          <a:pt x="322" y="150"/>
                          <a:pt x="236" y="290"/>
                          <a:pt x="236" y="501"/>
                        </a:cubicBezTo>
                        <a:cubicBezTo>
                          <a:pt x="236" y="729"/>
                          <a:pt x="328" y="879"/>
                          <a:pt x="478" y="87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7" name="Freeform 34">
                    <a:extLst>
                      <a:ext uri="{FF2B5EF4-FFF2-40B4-BE49-F238E27FC236}">
                        <a16:creationId xmlns:a16="http://schemas.microsoft.com/office/drawing/2014/main" id="{9D7482B1-7CDC-4BC4-8AAA-7071E80E49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047" y="3945"/>
                    <a:ext cx="121" cy="329"/>
                  </a:xfrm>
                  <a:custGeom>
                    <a:avLst/>
                    <a:gdLst>
                      <a:gd name="T0" fmla="*/ 10 w 544"/>
                      <a:gd name="T1" fmla="*/ 179 h 1471"/>
                      <a:gd name="T2" fmla="*/ 52 w 544"/>
                      <a:gd name="T3" fmla="*/ 34 h 1471"/>
                      <a:gd name="T4" fmla="*/ 254 w 544"/>
                      <a:gd name="T5" fmla="*/ 0 h 1471"/>
                      <a:gd name="T6" fmla="*/ 382 w 544"/>
                      <a:gd name="T7" fmla="*/ 18 h 1471"/>
                      <a:gd name="T8" fmla="*/ 382 w 544"/>
                      <a:gd name="T9" fmla="*/ 1314 h 1471"/>
                      <a:gd name="T10" fmla="*/ 536 w 544"/>
                      <a:gd name="T11" fmla="*/ 1346 h 1471"/>
                      <a:gd name="T12" fmla="*/ 544 w 544"/>
                      <a:gd name="T13" fmla="*/ 1425 h 1471"/>
                      <a:gd name="T14" fmla="*/ 540 w 544"/>
                      <a:gd name="T15" fmla="*/ 1471 h 1471"/>
                      <a:gd name="T16" fmla="*/ 0 w 544"/>
                      <a:gd name="T17" fmla="*/ 1471 h 1471"/>
                      <a:gd name="T18" fmla="*/ 30 w 544"/>
                      <a:gd name="T19" fmla="*/ 1354 h 1471"/>
                      <a:gd name="T20" fmla="*/ 152 w 544"/>
                      <a:gd name="T21" fmla="*/ 1306 h 1471"/>
                      <a:gd name="T22" fmla="*/ 152 w 544"/>
                      <a:gd name="T23" fmla="*/ 179 h 1471"/>
                      <a:gd name="T24" fmla="*/ 10 w 544"/>
                      <a:gd name="T25" fmla="*/ 179 h 14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544" h="1471">
                        <a:moveTo>
                          <a:pt x="10" y="179"/>
                        </a:moveTo>
                        <a:cubicBezTo>
                          <a:pt x="12" y="132"/>
                          <a:pt x="30" y="70"/>
                          <a:pt x="52" y="34"/>
                        </a:cubicBezTo>
                        <a:cubicBezTo>
                          <a:pt x="100" y="14"/>
                          <a:pt x="178" y="0"/>
                          <a:pt x="254" y="0"/>
                        </a:cubicBezTo>
                        <a:cubicBezTo>
                          <a:pt x="296" y="0"/>
                          <a:pt x="350" y="6"/>
                          <a:pt x="382" y="18"/>
                        </a:cubicBezTo>
                        <a:cubicBezTo>
                          <a:pt x="382" y="1314"/>
                          <a:pt x="382" y="1314"/>
                          <a:pt x="382" y="1314"/>
                        </a:cubicBezTo>
                        <a:cubicBezTo>
                          <a:pt x="428" y="1318"/>
                          <a:pt x="496" y="1332"/>
                          <a:pt x="536" y="1346"/>
                        </a:cubicBezTo>
                        <a:cubicBezTo>
                          <a:pt x="542" y="1372"/>
                          <a:pt x="544" y="1399"/>
                          <a:pt x="544" y="1425"/>
                        </a:cubicBezTo>
                        <a:cubicBezTo>
                          <a:pt x="544" y="1443"/>
                          <a:pt x="542" y="1459"/>
                          <a:pt x="540" y="1471"/>
                        </a:cubicBezTo>
                        <a:cubicBezTo>
                          <a:pt x="0" y="1471"/>
                          <a:pt x="0" y="1471"/>
                          <a:pt x="0" y="1471"/>
                        </a:cubicBezTo>
                        <a:cubicBezTo>
                          <a:pt x="4" y="1433"/>
                          <a:pt x="16" y="1382"/>
                          <a:pt x="30" y="1354"/>
                        </a:cubicBezTo>
                        <a:cubicBezTo>
                          <a:pt x="60" y="1336"/>
                          <a:pt x="112" y="1318"/>
                          <a:pt x="152" y="1306"/>
                        </a:cubicBezTo>
                        <a:cubicBezTo>
                          <a:pt x="152" y="179"/>
                          <a:pt x="152" y="179"/>
                          <a:pt x="152" y="179"/>
                        </a:cubicBezTo>
                        <a:lnTo>
                          <a:pt x="10" y="17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8" name="Freeform 35">
                    <a:extLst>
                      <a:ext uri="{FF2B5EF4-FFF2-40B4-BE49-F238E27FC236}">
                        <a16:creationId xmlns:a16="http://schemas.microsoft.com/office/drawing/2014/main" id="{670B888A-1BF6-46B5-8F9B-E1D1E34D0D0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902" y="4051"/>
                    <a:ext cx="213" cy="230"/>
                  </a:xfrm>
                  <a:custGeom>
                    <a:avLst/>
                    <a:gdLst>
                      <a:gd name="T0" fmla="*/ 957 w 957"/>
                      <a:gd name="T1" fmla="*/ 501 h 1032"/>
                      <a:gd name="T2" fmla="*/ 478 w 957"/>
                      <a:gd name="T3" fmla="*/ 1032 h 1032"/>
                      <a:gd name="T4" fmla="*/ 0 w 957"/>
                      <a:gd name="T5" fmla="*/ 501 h 1032"/>
                      <a:gd name="T6" fmla="*/ 478 w 957"/>
                      <a:gd name="T7" fmla="*/ 0 h 1032"/>
                      <a:gd name="T8" fmla="*/ 957 w 957"/>
                      <a:gd name="T9" fmla="*/ 501 h 1032"/>
                      <a:gd name="T10" fmla="*/ 478 w 957"/>
                      <a:gd name="T11" fmla="*/ 879 h 1032"/>
                      <a:gd name="T12" fmla="*/ 719 w 957"/>
                      <a:gd name="T13" fmla="*/ 501 h 1032"/>
                      <a:gd name="T14" fmla="*/ 478 w 957"/>
                      <a:gd name="T15" fmla="*/ 150 h 1032"/>
                      <a:gd name="T16" fmla="*/ 236 w 957"/>
                      <a:gd name="T17" fmla="*/ 501 h 1032"/>
                      <a:gd name="T18" fmla="*/ 478 w 957"/>
                      <a:gd name="T19" fmla="*/ 87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957" h="1032">
                        <a:moveTo>
                          <a:pt x="957" y="501"/>
                        </a:moveTo>
                        <a:cubicBezTo>
                          <a:pt x="957" y="839"/>
                          <a:pt x="769" y="1032"/>
                          <a:pt x="478" y="1032"/>
                        </a:cubicBezTo>
                        <a:cubicBezTo>
                          <a:pt x="172" y="1032"/>
                          <a:pt x="0" y="849"/>
                          <a:pt x="0" y="501"/>
                        </a:cubicBezTo>
                        <a:cubicBezTo>
                          <a:pt x="0" y="190"/>
                          <a:pt x="206" y="0"/>
                          <a:pt x="478" y="0"/>
                        </a:cubicBezTo>
                        <a:cubicBezTo>
                          <a:pt x="765" y="0"/>
                          <a:pt x="957" y="178"/>
                          <a:pt x="957" y="501"/>
                        </a:cubicBezTo>
                        <a:close/>
                        <a:moveTo>
                          <a:pt x="478" y="879"/>
                        </a:moveTo>
                        <a:cubicBezTo>
                          <a:pt x="641" y="879"/>
                          <a:pt x="719" y="733"/>
                          <a:pt x="719" y="501"/>
                        </a:cubicBezTo>
                        <a:cubicBezTo>
                          <a:pt x="719" y="301"/>
                          <a:pt x="625" y="150"/>
                          <a:pt x="478" y="150"/>
                        </a:cubicBezTo>
                        <a:cubicBezTo>
                          <a:pt x="322" y="150"/>
                          <a:pt x="236" y="290"/>
                          <a:pt x="236" y="501"/>
                        </a:cubicBezTo>
                        <a:cubicBezTo>
                          <a:pt x="236" y="729"/>
                          <a:pt x="328" y="879"/>
                          <a:pt x="478" y="87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9" name="Freeform 36">
                    <a:extLst>
                      <a:ext uri="{FF2B5EF4-FFF2-40B4-BE49-F238E27FC236}">
                        <a16:creationId xmlns:a16="http://schemas.microsoft.com/office/drawing/2014/main" id="{ED2C5C52-CBCF-460F-A86A-095022DE6FC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662" y="4051"/>
                    <a:ext cx="231" cy="336"/>
                  </a:xfrm>
                  <a:custGeom>
                    <a:avLst/>
                    <a:gdLst>
                      <a:gd name="T0" fmla="*/ 167 w 1036"/>
                      <a:gd name="T1" fmla="*/ 990 h 1508"/>
                      <a:gd name="T2" fmla="*/ 77 w 1036"/>
                      <a:gd name="T3" fmla="*/ 845 h 1508"/>
                      <a:gd name="T4" fmla="*/ 195 w 1036"/>
                      <a:gd name="T5" fmla="*/ 665 h 1508"/>
                      <a:gd name="T6" fmla="*/ 195 w 1036"/>
                      <a:gd name="T7" fmla="*/ 653 h 1508"/>
                      <a:gd name="T8" fmla="*/ 63 w 1036"/>
                      <a:gd name="T9" fmla="*/ 367 h 1508"/>
                      <a:gd name="T10" fmla="*/ 471 w 1036"/>
                      <a:gd name="T11" fmla="*/ 0 h 1508"/>
                      <a:gd name="T12" fmla="*/ 708 w 1036"/>
                      <a:gd name="T13" fmla="*/ 52 h 1508"/>
                      <a:gd name="T14" fmla="*/ 908 w 1036"/>
                      <a:gd name="T15" fmla="*/ 10 h 1508"/>
                      <a:gd name="T16" fmla="*/ 1008 w 1036"/>
                      <a:gd name="T17" fmla="*/ 24 h 1508"/>
                      <a:gd name="T18" fmla="*/ 1036 w 1036"/>
                      <a:gd name="T19" fmla="*/ 184 h 1508"/>
                      <a:gd name="T20" fmla="*/ 836 w 1036"/>
                      <a:gd name="T21" fmla="*/ 184 h 1508"/>
                      <a:gd name="T22" fmla="*/ 880 w 1036"/>
                      <a:gd name="T23" fmla="*/ 367 h 1508"/>
                      <a:gd name="T24" fmla="*/ 471 w 1036"/>
                      <a:gd name="T25" fmla="*/ 733 h 1508"/>
                      <a:gd name="T26" fmla="*/ 327 w 1036"/>
                      <a:gd name="T27" fmla="*/ 715 h 1508"/>
                      <a:gd name="T28" fmla="*/ 305 w 1036"/>
                      <a:gd name="T29" fmla="*/ 783 h 1508"/>
                      <a:gd name="T30" fmla="*/ 573 w 1036"/>
                      <a:gd name="T31" fmla="*/ 867 h 1508"/>
                      <a:gd name="T32" fmla="*/ 1014 w 1036"/>
                      <a:gd name="T33" fmla="*/ 1146 h 1508"/>
                      <a:gd name="T34" fmla="*/ 477 w 1036"/>
                      <a:gd name="T35" fmla="*/ 1508 h 1508"/>
                      <a:gd name="T36" fmla="*/ 0 w 1036"/>
                      <a:gd name="T37" fmla="*/ 1214 h 1508"/>
                      <a:gd name="T38" fmla="*/ 167 w 1036"/>
                      <a:gd name="T39" fmla="*/ 1004 h 1508"/>
                      <a:gd name="T40" fmla="*/ 167 w 1036"/>
                      <a:gd name="T41" fmla="*/ 990 h 1508"/>
                      <a:gd name="T42" fmla="*/ 217 w 1036"/>
                      <a:gd name="T43" fmla="*/ 1178 h 1508"/>
                      <a:gd name="T44" fmla="*/ 507 w 1036"/>
                      <a:gd name="T45" fmla="*/ 1364 h 1508"/>
                      <a:gd name="T46" fmla="*/ 796 w 1036"/>
                      <a:gd name="T47" fmla="*/ 1184 h 1508"/>
                      <a:gd name="T48" fmla="*/ 521 w 1036"/>
                      <a:gd name="T49" fmla="*/ 1058 h 1508"/>
                      <a:gd name="T50" fmla="*/ 299 w 1036"/>
                      <a:gd name="T51" fmla="*/ 1038 h 1508"/>
                      <a:gd name="T52" fmla="*/ 217 w 1036"/>
                      <a:gd name="T53" fmla="*/ 1178 h 1508"/>
                      <a:gd name="T54" fmla="*/ 471 w 1036"/>
                      <a:gd name="T55" fmla="*/ 603 h 1508"/>
                      <a:gd name="T56" fmla="*/ 648 w 1036"/>
                      <a:gd name="T57" fmla="*/ 367 h 1508"/>
                      <a:gd name="T58" fmla="*/ 471 w 1036"/>
                      <a:gd name="T59" fmla="*/ 132 h 1508"/>
                      <a:gd name="T60" fmla="*/ 293 w 1036"/>
                      <a:gd name="T61" fmla="*/ 367 h 1508"/>
                      <a:gd name="T62" fmla="*/ 471 w 1036"/>
                      <a:gd name="T63" fmla="*/ 603 h 15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1036" h="1508">
                        <a:moveTo>
                          <a:pt x="167" y="990"/>
                        </a:moveTo>
                        <a:cubicBezTo>
                          <a:pt x="123" y="972"/>
                          <a:pt x="77" y="914"/>
                          <a:pt x="77" y="845"/>
                        </a:cubicBezTo>
                        <a:cubicBezTo>
                          <a:pt x="77" y="765"/>
                          <a:pt x="131" y="699"/>
                          <a:pt x="195" y="665"/>
                        </a:cubicBezTo>
                        <a:cubicBezTo>
                          <a:pt x="195" y="653"/>
                          <a:pt x="195" y="653"/>
                          <a:pt x="195" y="653"/>
                        </a:cubicBezTo>
                        <a:cubicBezTo>
                          <a:pt x="113" y="601"/>
                          <a:pt x="63" y="507"/>
                          <a:pt x="63" y="367"/>
                        </a:cubicBezTo>
                        <a:cubicBezTo>
                          <a:pt x="63" y="138"/>
                          <a:pt x="239" y="0"/>
                          <a:pt x="471" y="0"/>
                        </a:cubicBezTo>
                        <a:cubicBezTo>
                          <a:pt x="561" y="0"/>
                          <a:pt x="642" y="18"/>
                          <a:pt x="708" y="52"/>
                        </a:cubicBezTo>
                        <a:cubicBezTo>
                          <a:pt x="752" y="28"/>
                          <a:pt x="832" y="10"/>
                          <a:pt x="908" y="10"/>
                        </a:cubicBezTo>
                        <a:cubicBezTo>
                          <a:pt x="944" y="10"/>
                          <a:pt x="978" y="14"/>
                          <a:pt x="1008" y="24"/>
                        </a:cubicBezTo>
                        <a:cubicBezTo>
                          <a:pt x="1026" y="66"/>
                          <a:pt x="1036" y="134"/>
                          <a:pt x="1036" y="184"/>
                        </a:cubicBezTo>
                        <a:cubicBezTo>
                          <a:pt x="836" y="184"/>
                          <a:pt x="836" y="184"/>
                          <a:pt x="836" y="184"/>
                        </a:cubicBezTo>
                        <a:cubicBezTo>
                          <a:pt x="864" y="234"/>
                          <a:pt x="880" y="294"/>
                          <a:pt x="880" y="367"/>
                        </a:cubicBezTo>
                        <a:cubicBezTo>
                          <a:pt x="880" y="597"/>
                          <a:pt x="724" y="733"/>
                          <a:pt x="471" y="733"/>
                        </a:cubicBezTo>
                        <a:cubicBezTo>
                          <a:pt x="423" y="733"/>
                          <a:pt x="369" y="727"/>
                          <a:pt x="327" y="715"/>
                        </a:cubicBezTo>
                        <a:cubicBezTo>
                          <a:pt x="315" y="733"/>
                          <a:pt x="305" y="759"/>
                          <a:pt x="305" y="783"/>
                        </a:cubicBezTo>
                        <a:cubicBezTo>
                          <a:pt x="305" y="851"/>
                          <a:pt x="395" y="867"/>
                          <a:pt x="573" y="867"/>
                        </a:cubicBezTo>
                        <a:cubicBezTo>
                          <a:pt x="826" y="867"/>
                          <a:pt x="1014" y="923"/>
                          <a:pt x="1014" y="1146"/>
                        </a:cubicBezTo>
                        <a:cubicBezTo>
                          <a:pt x="1014" y="1394"/>
                          <a:pt x="772" y="1508"/>
                          <a:pt x="477" y="1508"/>
                        </a:cubicBezTo>
                        <a:cubicBezTo>
                          <a:pt x="213" y="1508"/>
                          <a:pt x="0" y="1410"/>
                          <a:pt x="0" y="1214"/>
                        </a:cubicBezTo>
                        <a:cubicBezTo>
                          <a:pt x="0" y="1098"/>
                          <a:pt x="87" y="1024"/>
                          <a:pt x="167" y="1004"/>
                        </a:cubicBezTo>
                        <a:lnTo>
                          <a:pt x="167" y="990"/>
                        </a:lnTo>
                        <a:close/>
                        <a:moveTo>
                          <a:pt x="217" y="1178"/>
                        </a:moveTo>
                        <a:cubicBezTo>
                          <a:pt x="217" y="1304"/>
                          <a:pt x="367" y="1364"/>
                          <a:pt x="507" y="1364"/>
                        </a:cubicBezTo>
                        <a:cubicBezTo>
                          <a:pt x="658" y="1364"/>
                          <a:pt x="796" y="1302"/>
                          <a:pt x="796" y="1184"/>
                        </a:cubicBezTo>
                        <a:cubicBezTo>
                          <a:pt x="796" y="1102"/>
                          <a:pt x="726" y="1058"/>
                          <a:pt x="521" y="1058"/>
                        </a:cubicBezTo>
                        <a:cubicBezTo>
                          <a:pt x="455" y="1058"/>
                          <a:pt x="371" y="1054"/>
                          <a:pt x="299" y="1038"/>
                        </a:cubicBezTo>
                        <a:cubicBezTo>
                          <a:pt x="243" y="1070"/>
                          <a:pt x="217" y="1122"/>
                          <a:pt x="217" y="1178"/>
                        </a:cubicBezTo>
                        <a:close/>
                        <a:moveTo>
                          <a:pt x="471" y="603"/>
                        </a:moveTo>
                        <a:cubicBezTo>
                          <a:pt x="589" y="603"/>
                          <a:pt x="648" y="509"/>
                          <a:pt x="648" y="367"/>
                        </a:cubicBezTo>
                        <a:cubicBezTo>
                          <a:pt x="648" y="230"/>
                          <a:pt x="579" y="132"/>
                          <a:pt x="471" y="132"/>
                        </a:cubicBezTo>
                        <a:cubicBezTo>
                          <a:pt x="349" y="132"/>
                          <a:pt x="293" y="218"/>
                          <a:pt x="293" y="367"/>
                        </a:cubicBezTo>
                        <a:cubicBezTo>
                          <a:pt x="293" y="507"/>
                          <a:pt x="359" y="603"/>
                          <a:pt x="471" y="60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0" name="Freeform 37">
                    <a:extLst>
                      <a:ext uri="{FF2B5EF4-FFF2-40B4-BE49-F238E27FC236}">
                        <a16:creationId xmlns:a16="http://schemas.microsoft.com/office/drawing/2014/main" id="{0F9929AA-93A3-4E0E-BCC8-1A5FA1F7FD7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403" y="3945"/>
                    <a:ext cx="121" cy="329"/>
                  </a:xfrm>
                  <a:custGeom>
                    <a:avLst/>
                    <a:gdLst>
                      <a:gd name="T0" fmla="*/ 9 w 541"/>
                      <a:gd name="T1" fmla="*/ 665 h 1473"/>
                      <a:gd name="T2" fmla="*/ 51 w 541"/>
                      <a:gd name="T3" fmla="*/ 523 h 1473"/>
                      <a:gd name="T4" fmla="*/ 253 w 541"/>
                      <a:gd name="T5" fmla="*/ 489 h 1473"/>
                      <a:gd name="T6" fmla="*/ 383 w 541"/>
                      <a:gd name="T7" fmla="*/ 505 h 1473"/>
                      <a:gd name="T8" fmla="*/ 383 w 541"/>
                      <a:gd name="T9" fmla="*/ 1316 h 1473"/>
                      <a:gd name="T10" fmla="*/ 533 w 541"/>
                      <a:gd name="T11" fmla="*/ 1348 h 1473"/>
                      <a:gd name="T12" fmla="*/ 541 w 541"/>
                      <a:gd name="T13" fmla="*/ 1427 h 1473"/>
                      <a:gd name="T14" fmla="*/ 537 w 541"/>
                      <a:gd name="T15" fmla="*/ 1473 h 1473"/>
                      <a:gd name="T16" fmla="*/ 0 w 541"/>
                      <a:gd name="T17" fmla="*/ 1473 h 1473"/>
                      <a:gd name="T18" fmla="*/ 31 w 541"/>
                      <a:gd name="T19" fmla="*/ 1356 h 1473"/>
                      <a:gd name="T20" fmla="*/ 153 w 541"/>
                      <a:gd name="T21" fmla="*/ 1308 h 1473"/>
                      <a:gd name="T22" fmla="*/ 153 w 541"/>
                      <a:gd name="T23" fmla="*/ 665 h 1473"/>
                      <a:gd name="T24" fmla="*/ 9 w 541"/>
                      <a:gd name="T25" fmla="*/ 665 h 1473"/>
                      <a:gd name="T26" fmla="*/ 415 w 541"/>
                      <a:gd name="T27" fmla="*/ 140 h 1473"/>
                      <a:gd name="T28" fmla="*/ 273 w 541"/>
                      <a:gd name="T29" fmla="*/ 291 h 1473"/>
                      <a:gd name="T30" fmla="*/ 129 w 541"/>
                      <a:gd name="T31" fmla="*/ 140 h 1473"/>
                      <a:gd name="T32" fmla="*/ 273 w 541"/>
                      <a:gd name="T33" fmla="*/ 0 h 1473"/>
                      <a:gd name="T34" fmla="*/ 415 w 541"/>
                      <a:gd name="T35" fmla="*/ 140 h 14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541" h="1473">
                        <a:moveTo>
                          <a:pt x="9" y="665"/>
                        </a:moveTo>
                        <a:cubicBezTo>
                          <a:pt x="10" y="621"/>
                          <a:pt x="29" y="557"/>
                          <a:pt x="51" y="523"/>
                        </a:cubicBezTo>
                        <a:cubicBezTo>
                          <a:pt x="99" y="503"/>
                          <a:pt x="177" y="489"/>
                          <a:pt x="253" y="489"/>
                        </a:cubicBezTo>
                        <a:cubicBezTo>
                          <a:pt x="297" y="489"/>
                          <a:pt x="351" y="495"/>
                          <a:pt x="383" y="505"/>
                        </a:cubicBezTo>
                        <a:cubicBezTo>
                          <a:pt x="383" y="1316"/>
                          <a:pt x="383" y="1316"/>
                          <a:pt x="383" y="1316"/>
                        </a:cubicBezTo>
                        <a:cubicBezTo>
                          <a:pt x="429" y="1320"/>
                          <a:pt x="495" y="1334"/>
                          <a:pt x="533" y="1348"/>
                        </a:cubicBezTo>
                        <a:cubicBezTo>
                          <a:pt x="539" y="1374"/>
                          <a:pt x="541" y="1401"/>
                          <a:pt x="541" y="1427"/>
                        </a:cubicBezTo>
                        <a:cubicBezTo>
                          <a:pt x="541" y="1445"/>
                          <a:pt x="539" y="1461"/>
                          <a:pt x="537" y="1473"/>
                        </a:cubicBezTo>
                        <a:cubicBezTo>
                          <a:pt x="0" y="1473"/>
                          <a:pt x="0" y="1473"/>
                          <a:pt x="0" y="1473"/>
                        </a:cubicBezTo>
                        <a:cubicBezTo>
                          <a:pt x="5" y="1435"/>
                          <a:pt x="17" y="1384"/>
                          <a:pt x="31" y="1356"/>
                        </a:cubicBezTo>
                        <a:cubicBezTo>
                          <a:pt x="61" y="1338"/>
                          <a:pt x="113" y="1320"/>
                          <a:pt x="153" y="1308"/>
                        </a:cubicBezTo>
                        <a:cubicBezTo>
                          <a:pt x="153" y="665"/>
                          <a:pt x="153" y="665"/>
                          <a:pt x="153" y="665"/>
                        </a:cubicBezTo>
                        <a:lnTo>
                          <a:pt x="9" y="665"/>
                        </a:lnTo>
                        <a:close/>
                        <a:moveTo>
                          <a:pt x="415" y="140"/>
                        </a:moveTo>
                        <a:cubicBezTo>
                          <a:pt x="415" y="237"/>
                          <a:pt x="357" y="291"/>
                          <a:pt x="273" y="291"/>
                        </a:cubicBezTo>
                        <a:cubicBezTo>
                          <a:pt x="179" y="291"/>
                          <a:pt x="129" y="239"/>
                          <a:pt x="129" y="140"/>
                        </a:cubicBezTo>
                        <a:cubicBezTo>
                          <a:pt x="129" y="56"/>
                          <a:pt x="189" y="0"/>
                          <a:pt x="273" y="0"/>
                        </a:cubicBezTo>
                        <a:cubicBezTo>
                          <a:pt x="357" y="0"/>
                          <a:pt x="415" y="52"/>
                          <a:pt x="415" y="14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1" name="Freeform 38">
                    <a:extLst>
                      <a:ext uri="{FF2B5EF4-FFF2-40B4-BE49-F238E27FC236}">
                        <a16:creationId xmlns:a16="http://schemas.microsoft.com/office/drawing/2014/main" id="{1D48FCE2-938B-47B7-9CCF-2076CAF6AE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1259" y="4051"/>
                    <a:ext cx="181" cy="230"/>
                  </a:xfrm>
                  <a:custGeom>
                    <a:avLst/>
                    <a:gdLst>
                      <a:gd name="T0" fmla="*/ 607 w 811"/>
                      <a:gd name="T1" fmla="*/ 170 h 1032"/>
                      <a:gd name="T2" fmla="*/ 512 w 811"/>
                      <a:gd name="T3" fmla="*/ 148 h 1032"/>
                      <a:gd name="T4" fmla="*/ 246 w 811"/>
                      <a:gd name="T5" fmla="*/ 497 h 1032"/>
                      <a:gd name="T6" fmla="*/ 536 w 811"/>
                      <a:gd name="T7" fmla="*/ 861 h 1032"/>
                      <a:gd name="T8" fmla="*/ 803 w 811"/>
                      <a:gd name="T9" fmla="*/ 807 h 1032"/>
                      <a:gd name="T10" fmla="*/ 765 w 811"/>
                      <a:gd name="T11" fmla="*/ 958 h 1032"/>
                      <a:gd name="T12" fmla="*/ 450 w 811"/>
                      <a:gd name="T13" fmla="*/ 1032 h 1032"/>
                      <a:gd name="T14" fmla="*/ 0 w 811"/>
                      <a:gd name="T15" fmla="*/ 535 h 1032"/>
                      <a:gd name="T16" fmla="*/ 516 w 811"/>
                      <a:gd name="T17" fmla="*/ 0 h 1032"/>
                      <a:gd name="T18" fmla="*/ 805 w 811"/>
                      <a:gd name="T19" fmla="*/ 72 h 1032"/>
                      <a:gd name="T20" fmla="*/ 811 w 811"/>
                      <a:gd name="T21" fmla="*/ 152 h 1032"/>
                      <a:gd name="T22" fmla="*/ 777 w 811"/>
                      <a:gd name="T23" fmla="*/ 347 h 1032"/>
                      <a:gd name="T24" fmla="*/ 607 w 811"/>
                      <a:gd name="T25" fmla="*/ 304 h 1032"/>
                      <a:gd name="T26" fmla="*/ 607 w 811"/>
                      <a:gd name="T27" fmla="*/ 170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11" h="1032">
                        <a:moveTo>
                          <a:pt x="607" y="170"/>
                        </a:moveTo>
                        <a:cubicBezTo>
                          <a:pt x="575" y="156"/>
                          <a:pt x="543" y="148"/>
                          <a:pt x="512" y="148"/>
                        </a:cubicBezTo>
                        <a:cubicBezTo>
                          <a:pt x="358" y="148"/>
                          <a:pt x="246" y="256"/>
                          <a:pt x="246" y="497"/>
                        </a:cubicBezTo>
                        <a:cubicBezTo>
                          <a:pt x="246" y="747"/>
                          <a:pt x="368" y="861"/>
                          <a:pt x="536" y="861"/>
                        </a:cubicBezTo>
                        <a:cubicBezTo>
                          <a:pt x="621" y="861"/>
                          <a:pt x="731" y="837"/>
                          <a:pt x="803" y="807"/>
                        </a:cubicBezTo>
                        <a:cubicBezTo>
                          <a:pt x="807" y="849"/>
                          <a:pt x="791" y="917"/>
                          <a:pt x="765" y="958"/>
                        </a:cubicBezTo>
                        <a:cubicBezTo>
                          <a:pt x="687" y="998"/>
                          <a:pt x="565" y="1032"/>
                          <a:pt x="450" y="1032"/>
                        </a:cubicBezTo>
                        <a:cubicBezTo>
                          <a:pt x="174" y="1032"/>
                          <a:pt x="0" y="823"/>
                          <a:pt x="0" y="535"/>
                        </a:cubicBezTo>
                        <a:cubicBezTo>
                          <a:pt x="0" y="222"/>
                          <a:pt x="210" y="0"/>
                          <a:pt x="516" y="0"/>
                        </a:cubicBezTo>
                        <a:cubicBezTo>
                          <a:pt x="629" y="0"/>
                          <a:pt x="727" y="28"/>
                          <a:pt x="805" y="72"/>
                        </a:cubicBezTo>
                        <a:cubicBezTo>
                          <a:pt x="809" y="92"/>
                          <a:pt x="811" y="128"/>
                          <a:pt x="811" y="152"/>
                        </a:cubicBezTo>
                        <a:cubicBezTo>
                          <a:pt x="811" y="218"/>
                          <a:pt x="797" y="294"/>
                          <a:pt x="777" y="347"/>
                        </a:cubicBezTo>
                        <a:cubicBezTo>
                          <a:pt x="727" y="347"/>
                          <a:pt x="647" y="327"/>
                          <a:pt x="607" y="304"/>
                        </a:cubicBezTo>
                        <a:lnTo>
                          <a:pt x="607" y="17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2" name="Freeform 39">
                    <a:extLst>
                      <a:ext uri="{FF2B5EF4-FFF2-40B4-BE49-F238E27FC236}">
                        <a16:creationId xmlns:a16="http://schemas.microsoft.com/office/drawing/2014/main" id="{D1EA25F0-E35A-4F03-B17D-EB1CE6E9D7A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043" y="4051"/>
                    <a:ext cx="212" cy="230"/>
                  </a:xfrm>
                  <a:custGeom>
                    <a:avLst/>
                    <a:gdLst>
                      <a:gd name="T0" fmla="*/ 573 w 954"/>
                      <a:gd name="T1" fmla="*/ 883 h 1032"/>
                      <a:gd name="T2" fmla="*/ 287 w 954"/>
                      <a:gd name="T3" fmla="*/ 1032 h 1032"/>
                      <a:gd name="T4" fmla="*/ 0 w 954"/>
                      <a:gd name="T5" fmla="*/ 749 h 1032"/>
                      <a:gd name="T6" fmla="*/ 391 w 954"/>
                      <a:gd name="T7" fmla="*/ 427 h 1032"/>
                      <a:gd name="T8" fmla="*/ 565 w 954"/>
                      <a:gd name="T9" fmla="*/ 461 h 1032"/>
                      <a:gd name="T10" fmla="*/ 565 w 954"/>
                      <a:gd name="T11" fmla="*/ 369 h 1032"/>
                      <a:gd name="T12" fmla="*/ 383 w 954"/>
                      <a:gd name="T13" fmla="*/ 180 h 1032"/>
                      <a:gd name="T14" fmla="*/ 74 w 954"/>
                      <a:gd name="T15" fmla="*/ 270 h 1032"/>
                      <a:gd name="T16" fmla="*/ 66 w 954"/>
                      <a:gd name="T17" fmla="*/ 202 h 1032"/>
                      <a:gd name="T18" fmla="*/ 96 w 954"/>
                      <a:gd name="T19" fmla="*/ 62 h 1032"/>
                      <a:gd name="T20" fmla="*/ 439 w 954"/>
                      <a:gd name="T21" fmla="*/ 0 h 1032"/>
                      <a:gd name="T22" fmla="*/ 790 w 954"/>
                      <a:gd name="T23" fmla="*/ 367 h 1032"/>
                      <a:gd name="T24" fmla="*/ 790 w 954"/>
                      <a:gd name="T25" fmla="*/ 729 h 1032"/>
                      <a:gd name="T26" fmla="*/ 816 w 954"/>
                      <a:gd name="T27" fmla="*/ 855 h 1032"/>
                      <a:gd name="T28" fmla="*/ 952 w 954"/>
                      <a:gd name="T29" fmla="*/ 835 h 1032"/>
                      <a:gd name="T30" fmla="*/ 954 w 954"/>
                      <a:gd name="T31" fmla="*/ 861 h 1032"/>
                      <a:gd name="T32" fmla="*/ 926 w 954"/>
                      <a:gd name="T33" fmla="*/ 974 h 1032"/>
                      <a:gd name="T34" fmla="*/ 677 w 954"/>
                      <a:gd name="T35" fmla="*/ 1032 h 1032"/>
                      <a:gd name="T36" fmla="*/ 587 w 954"/>
                      <a:gd name="T37" fmla="*/ 883 h 1032"/>
                      <a:gd name="T38" fmla="*/ 573 w 954"/>
                      <a:gd name="T39" fmla="*/ 883 h 1032"/>
                      <a:gd name="T40" fmla="*/ 569 w 954"/>
                      <a:gd name="T41" fmla="*/ 573 h 1032"/>
                      <a:gd name="T42" fmla="*/ 443 w 954"/>
                      <a:gd name="T43" fmla="*/ 557 h 1032"/>
                      <a:gd name="T44" fmla="*/ 231 w 954"/>
                      <a:gd name="T45" fmla="*/ 717 h 1032"/>
                      <a:gd name="T46" fmla="*/ 385 w 954"/>
                      <a:gd name="T47" fmla="*/ 863 h 1032"/>
                      <a:gd name="T48" fmla="*/ 569 w 954"/>
                      <a:gd name="T49" fmla="*/ 777 h 1032"/>
                      <a:gd name="T50" fmla="*/ 569 w 954"/>
                      <a:gd name="T51" fmla="*/ 573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954" h="1032">
                        <a:moveTo>
                          <a:pt x="573" y="883"/>
                        </a:moveTo>
                        <a:cubicBezTo>
                          <a:pt x="519" y="978"/>
                          <a:pt x="421" y="1032"/>
                          <a:pt x="287" y="1032"/>
                        </a:cubicBezTo>
                        <a:cubicBezTo>
                          <a:pt x="141" y="1032"/>
                          <a:pt x="0" y="942"/>
                          <a:pt x="0" y="749"/>
                        </a:cubicBezTo>
                        <a:cubicBezTo>
                          <a:pt x="0" y="535"/>
                          <a:pt x="179" y="427"/>
                          <a:pt x="391" y="427"/>
                        </a:cubicBezTo>
                        <a:cubicBezTo>
                          <a:pt x="451" y="427"/>
                          <a:pt x="517" y="439"/>
                          <a:pt x="565" y="461"/>
                        </a:cubicBezTo>
                        <a:cubicBezTo>
                          <a:pt x="565" y="369"/>
                          <a:pt x="565" y="369"/>
                          <a:pt x="565" y="369"/>
                        </a:cubicBezTo>
                        <a:cubicBezTo>
                          <a:pt x="565" y="240"/>
                          <a:pt x="503" y="180"/>
                          <a:pt x="383" y="180"/>
                        </a:cubicBezTo>
                        <a:cubicBezTo>
                          <a:pt x="293" y="180"/>
                          <a:pt x="146" y="226"/>
                          <a:pt x="74" y="270"/>
                        </a:cubicBezTo>
                        <a:cubicBezTo>
                          <a:pt x="68" y="254"/>
                          <a:pt x="66" y="224"/>
                          <a:pt x="66" y="202"/>
                        </a:cubicBezTo>
                        <a:cubicBezTo>
                          <a:pt x="66" y="150"/>
                          <a:pt x="78" y="92"/>
                          <a:pt x="96" y="62"/>
                        </a:cubicBezTo>
                        <a:cubicBezTo>
                          <a:pt x="167" y="28"/>
                          <a:pt x="325" y="0"/>
                          <a:pt x="439" y="0"/>
                        </a:cubicBezTo>
                        <a:cubicBezTo>
                          <a:pt x="673" y="0"/>
                          <a:pt x="790" y="100"/>
                          <a:pt x="790" y="367"/>
                        </a:cubicBezTo>
                        <a:cubicBezTo>
                          <a:pt x="790" y="729"/>
                          <a:pt x="790" y="729"/>
                          <a:pt x="790" y="729"/>
                        </a:cubicBezTo>
                        <a:cubicBezTo>
                          <a:pt x="790" y="781"/>
                          <a:pt x="800" y="831"/>
                          <a:pt x="816" y="855"/>
                        </a:cubicBezTo>
                        <a:cubicBezTo>
                          <a:pt x="850" y="855"/>
                          <a:pt x="914" y="845"/>
                          <a:pt x="952" y="835"/>
                        </a:cubicBezTo>
                        <a:cubicBezTo>
                          <a:pt x="954" y="845"/>
                          <a:pt x="954" y="855"/>
                          <a:pt x="954" y="861"/>
                        </a:cubicBezTo>
                        <a:cubicBezTo>
                          <a:pt x="954" y="899"/>
                          <a:pt x="942" y="942"/>
                          <a:pt x="926" y="974"/>
                        </a:cubicBezTo>
                        <a:cubicBezTo>
                          <a:pt x="878" y="1002"/>
                          <a:pt x="765" y="1032"/>
                          <a:pt x="677" y="1032"/>
                        </a:cubicBezTo>
                        <a:cubicBezTo>
                          <a:pt x="635" y="1008"/>
                          <a:pt x="599" y="948"/>
                          <a:pt x="587" y="883"/>
                        </a:cubicBezTo>
                        <a:lnTo>
                          <a:pt x="573" y="883"/>
                        </a:lnTo>
                        <a:close/>
                        <a:moveTo>
                          <a:pt x="569" y="573"/>
                        </a:moveTo>
                        <a:cubicBezTo>
                          <a:pt x="533" y="563"/>
                          <a:pt x="477" y="557"/>
                          <a:pt x="443" y="557"/>
                        </a:cubicBezTo>
                        <a:cubicBezTo>
                          <a:pt x="307" y="557"/>
                          <a:pt x="231" y="621"/>
                          <a:pt x="231" y="717"/>
                        </a:cubicBezTo>
                        <a:cubicBezTo>
                          <a:pt x="231" y="819"/>
                          <a:pt x="303" y="863"/>
                          <a:pt x="385" y="863"/>
                        </a:cubicBezTo>
                        <a:cubicBezTo>
                          <a:pt x="463" y="863"/>
                          <a:pt x="533" y="827"/>
                          <a:pt x="569" y="777"/>
                        </a:cubicBezTo>
                        <a:lnTo>
                          <a:pt x="569" y="57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3" name="Freeform 40">
                    <a:extLst>
                      <a:ext uri="{FF2B5EF4-FFF2-40B4-BE49-F238E27FC236}">
                        <a16:creationId xmlns:a16="http://schemas.microsoft.com/office/drawing/2014/main" id="{42397A33-6881-4B58-AC66-444AE7A8D6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806" y="3945"/>
                    <a:ext cx="122" cy="329"/>
                  </a:xfrm>
                  <a:custGeom>
                    <a:avLst/>
                    <a:gdLst>
                      <a:gd name="T0" fmla="*/ 10 w 545"/>
                      <a:gd name="T1" fmla="*/ 179 h 1471"/>
                      <a:gd name="T2" fmla="*/ 52 w 545"/>
                      <a:gd name="T3" fmla="*/ 34 h 1471"/>
                      <a:gd name="T4" fmla="*/ 255 w 545"/>
                      <a:gd name="T5" fmla="*/ 0 h 1471"/>
                      <a:gd name="T6" fmla="*/ 383 w 545"/>
                      <a:gd name="T7" fmla="*/ 18 h 1471"/>
                      <a:gd name="T8" fmla="*/ 383 w 545"/>
                      <a:gd name="T9" fmla="*/ 1314 h 1471"/>
                      <a:gd name="T10" fmla="*/ 537 w 545"/>
                      <a:gd name="T11" fmla="*/ 1346 h 1471"/>
                      <a:gd name="T12" fmla="*/ 545 w 545"/>
                      <a:gd name="T13" fmla="*/ 1425 h 1471"/>
                      <a:gd name="T14" fmla="*/ 541 w 545"/>
                      <a:gd name="T15" fmla="*/ 1471 h 1471"/>
                      <a:gd name="T16" fmla="*/ 0 w 545"/>
                      <a:gd name="T17" fmla="*/ 1471 h 1471"/>
                      <a:gd name="T18" fmla="*/ 30 w 545"/>
                      <a:gd name="T19" fmla="*/ 1354 h 1471"/>
                      <a:gd name="T20" fmla="*/ 152 w 545"/>
                      <a:gd name="T21" fmla="*/ 1306 h 1471"/>
                      <a:gd name="T22" fmla="*/ 152 w 545"/>
                      <a:gd name="T23" fmla="*/ 179 h 1471"/>
                      <a:gd name="T24" fmla="*/ 10 w 545"/>
                      <a:gd name="T25" fmla="*/ 179 h 14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545" h="1471">
                        <a:moveTo>
                          <a:pt x="10" y="179"/>
                        </a:moveTo>
                        <a:cubicBezTo>
                          <a:pt x="12" y="132"/>
                          <a:pt x="30" y="70"/>
                          <a:pt x="52" y="34"/>
                        </a:cubicBezTo>
                        <a:cubicBezTo>
                          <a:pt x="100" y="14"/>
                          <a:pt x="178" y="0"/>
                          <a:pt x="255" y="0"/>
                        </a:cubicBezTo>
                        <a:cubicBezTo>
                          <a:pt x="297" y="0"/>
                          <a:pt x="351" y="6"/>
                          <a:pt x="383" y="18"/>
                        </a:cubicBezTo>
                        <a:cubicBezTo>
                          <a:pt x="383" y="1314"/>
                          <a:pt x="383" y="1314"/>
                          <a:pt x="383" y="1314"/>
                        </a:cubicBezTo>
                        <a:cubicBezTo>
                          <a:pt x="429" y="1318"/>
                          <a:pt x="497" y="1332"/>
                          <a:pt x="537" y="1346"/>
                        </a:cubicBezTo>
                        <a:cubicBezTo>
                          <a:pt x="543" y="1372"/>
                          <a:pt x="545" y="1399"/>
                          <a:pt x="545" y="1425"/>
                        </a:cubicBezTo>
                        <a:cubicBezTo>
                          <a:pt x="545" y="1443"/>
                          <a:pt x="543" y="1459"/>
                          <a:pt x="541" y="1471"/>
                        </a:cubicBezTo>
                        <a:cubicBezTo>
                          <a:pt x="0" y="1471"/>
                          <a:pt x="0" y="1471"/>
                          <a:pt x="0" y="1471"/>
                        </a:cubicBezTo>
                        <a:cubicBezTo>
                          <a:pt x="4" y="1433"/>
                          <a:pt x="16" y="1382"/>
                          <a:pt x="30" y="1354"/>
                        </a:cubicBezTo>
                        <a:cubicBezTo>
                          <a:pt x="60" y="1336"/>
                          <a:pt x="112" y="1318"/>
                          <a:pt x="152" y="1306"/>
                        </a:cubicBezTo>
                        <a:cubicBezTo>
                          <a:pt x="152" y="179"/>
                          <a:pt x="152" y="179"/>
                          <a:pt x="152" y="179"/>
                        </a:cubicBezTo>
                        <a:lnTo>
                          <a:pt x="10" y="17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4" name="Freeform 41">
                    <a:extLst>
                      <a:ext uri="{FF2B5EF4-FFF2-40B4-BE49-F238E27FC236}">
                        <a16:creationId xmlns:a16="http://schemas.microsoft.com/office/drawing/2014/main" id="{CDA2F65D-EFC9-41DC-9881-403B11F8E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553" y="3951"/>
                    <a:ext cx="215" cy="332"/>
                  </a:xfrm>
                  <a:custGeom>
                    <a:avLst/>
                    <a:gdLst>
                      <a:gd name="T0" fmla="*/ 705 w 966"/>
                      <a:gd name="T1" fmla="*/ 193 h 1485"/>
                      <a:gd name="T2" fmla="*/ 537 w 966"/>
                      <a:gd name="T3" fmla="*/ 155 h 1485"/>
                      <a:gd name="T4" fmla="*/ 295 w 966"/>
                      <a:gd name="T5" fmla="*/ 331 h 1485"/>
                      <a:gd name="T6" fmla="*/ 966 w 966"/>
                      <a:gd name="T7" fmla="*/ 1048 h 1485"/>
                      <a:gd name="T8" fmla="*/ 429 w 966"/>
                      <a:gd name="T9" fmla="*/ 1485 h 1485"/>
                      <a:gd name="T10" fmla="*/ 0 w 966"/>
                      <a:gd name="T11" fmla="*/ 1409 h 1485"/>
                      <a:gd name="T12" fmla="*/ 28 w 966"/>
                      <a:gd name="T13" fmla="*/ 1044 h 1485"/>
                      <a:gd name="T14" fmla="*/ 224 w 966"/>
                      <a:gd name="T15" fmla="*/ 1072 h 1485"/>
                      <a:gd name="T16" fmla="*/ 224 w 966"/>
                      <a:gd name="T17" fmla="*/ 1276 h 1485"/>
                      <a:gd name="T18" fmla="*/ 463 w 966"/>
                      <a:gd name="T19" fmla="*/ 1328 h 1485"/>
                      <a:gd name="T20" fmla="*/ 727 w 966"/>
                      <a:gd name="T21" fmla="*/ 1104 h 1485"/>
                      <a:gd name="T22" fmla="*/ 52 w 966"/>
                      <a:gd name="T23" fmla="*/ 375 h 1485"/>
                      <a:gd name="T24" fmla="*/ 527 w 966"/>
                      <a:gd name="T25" fmla="*/ 0 h 1485"/>
                      <a:gd name="T26" fmla="*/ 922 w 966"/>
                      <a:gd name="T27" fmla="*/ 68 h 1485"/>
                      <a:gd name="T28" fmla="*/ 887 w 966"/>
                      <a:gd name="T29" fmla="*/ 395 h 1485"/>
                      <a:gd name="T30" fmla="*/ 705 w 966"/>
                      <a:gd name="T31" fmla="*/ 357 h 1485"/>
                      <a:gd name="T32" fmla="*/ 705 w 966"/>
                      <a:gd name="T33" fmla="*/ 193 h 14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966" h="1485">
                        <a:moveTo>
                          <a:pt x="705" y="193"/>
                        </a:moveTo>
                        <a:cubicBezTo>
                          <a:pt x="657" y="167"/>
                          <a:pt x="595" y="155"/>
                          <a:pt x="537" y="155"/>
                        </a:cubicBezTo>
                        <a:cubicBezTo>
                          <a:pt x="387" y="155"/>
                          <a:pt x="295" y="231"/>
                          <a:pt x="295" y="331"/>
                        </a:cubicBezTo>
                        <a:cubicBezTo>
                          <a:pt x="295" y="659"/>
                          <a:pt x="966" y="559"/>
                          <a:pt x="966" y="1048"/>
                        </a:cubicBezTo>
                        <a:cubicBezTo>
                          <a:pt x="966" y="1381"/>
                          <a:pt x="713" y="1485"/>
                          <a:pt x="429" y="1485"/>
                        </a:cubicBezTo>
                        <a:cubicBezTo>
                          <a:pt x="286" y="1485"/>
                          <a:pt x="124" y="1459"/>
                          <a:pt x="0" y="1409"/>
                        </a:cubicBezTo>
                        <a:cubicBezTo>
                          <a:pt x="0" y="1304"/>
                          <a:pt x="12" y="1142"/>
                          <a:pt x="28" y="1044"/>
                        </a:cubicBezTo>
                        <a:cubicBezTo>
                          <a:pt x="78" y="1044"/>
                          <a:pt x="174" y="1056"/>
                          <a:pt x="224" y="1072"/>
                        </a:cubicBezTo>
                        <a:cubicBezTo>
                          <a:pt x="224" y="1276"/>
                          <a:pt x="224" y="1276"/>
                          <a:pt x="224" y="1276"/>
                        </a:cubicBezTo>
                        <a:cubicBezTo>
                          <a:pt x="295" y="1308"/>
                          <a:pt x="383" y="1328"/>
                          <a:pt x="463" y="1328"/>
                        </a:cubicBezTo>
                        <a:cubicBezTo>
                          <a:pt x="635" y="1328"/>
                          <a:pt x="727" y="1246"/>
                          <a:pt x="727" y="1104"/>
                        </a:cubicBezTo>
                        <a:cubicBezTo>
                          <a:pt x="727" y="762"/>
                          <a:pt x="52" y="894"/>
                          <a:pt x="52" y="375"/>
                        </a:cubicBezTo>
                        <a:cubicBezTo>
                          <a:pt x="52" y="149"/>
                          <a:pt x="232" y="0"/>
                          <a:pt x="527" y="0"/>
                        </a:cubicBezTo>
                        <a:cubicBezTo>
                          <a:pt x="649" y="0"/>
                          <a:pt x="807" y="26"/>
                          <a:pt x="922" y="68"/>
                        </a:cubicBezTo>
                        <a:cubicBezTo>
                          <a:pt x="922" y="159"/>
                          <a:pt x="907" y="307"/>
                          <a:pt x="887" y="395"/>
                        </a:cubicBezTo>
                        <a:cubicBezTo>
                          <a:pt x="835" y="395"/>
                          <a:pt x="751" y="379"/>
                          <a:pt x="705" y="357"/>
                        </a:cubicBezTo>
                        <a:lnTo>
                          <a:pt x="705" y="1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5" name="Freeform 42">
                    <a:extLst>
                      <a:ext uri="{FF2B5EF4-FFF2-40B4-BE49-F238E27FC236}">
                        <a16:creationId xmlns:a16="http://schemas.microsoft.com/office/drawing/2014/main" id="{1CAED395-ECDB-4F5E-B05A-E049EFBE43D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298" y="4051"/>
                    <a:ext cx="213" cy="230"/>
                  </a:xfrm>
                  <a:custGeom>
                    <a:avLst/>
                    <a:gdLst>
                      <a:gd name="T0" fmla="*/ 958 w 958"/>
                      <a:gd name="T1" fmla="*/ 501 h 1032"/>
                      <a:gd name="T2" fmla="*/ 479 w 958"/>
                      <a:gd name="T3" fmla="*/ 1032 h 1032"/>
                      <a:gd name="T4" fmla="*/ 0 w 958"/>
                      <a:gd name="T5" fmla="*/ 501 h 1032"/>
                      <a:gd name="T6" fmla="*/ 479 w 958"/>
                      <a:gd name="T7" fmla="*/ 0 h 1032"/>
                      <a:gd name="T8" fmla="*/ 958 w 958"/>
                      <a:gd name="T9" fmla="*/ 501 h 1032"/>
                      <a:gd name="T10" fmla="*/ 479 w 958"/>
                      <a:gd name="T11" fmla="*/ 879 h 1032"/>
                      <a:gd name="T12" fmla="*/ 719 w 958"/>
                      <a:gd name="T13" fmla="*/ 501 h 1032"/>
                      <a:gd name="T14" fmla="*/ 479 w 958"/>
                      <a:gd name="T15" fmla="*/ 150 h 1032"/>
                      <a:gd name="T16" fmla="*/ 236 w 958"/>
                      <a:gd name="T17" fmla="*/ 501 h 1032"/>
                      <a:gd name="T18" fmla="*/ 479 w 958"/>
                      <a:gd name="T19" fmla="*/ 87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958" h="1032">
                        <a:moveTo>
                          <a:pt x="958" y="501"/>
                        </a:moveTo>
                        <a:cubicBezTo>
                          <a:pt x="958" y="839"/>
                          <a:pt x="769" y="1032"/>
                          <a:pt x="479" y="1032"/>
                        </a:cubicBezTo>
                        <a:cubicBezTo>
                          <a:pt x="172" y="1032"/>
                          <a:pt x="0" y="849"/>
                          <a:pt x="0" y="501"/>
                        </a:cubicBezTo>
                        <a:cubicBezTo>
                          <a:pt x="0" y="190"/>
                          <a:pt x="206" y="0"/>
                          <a:pt x="479" y="0"/>
                        </a:cubicBezTo>
                        <a:cubicBezTo>
                          <a:pt x="765" y="0"/>
                          <a:pt x="958" y="178"/>
                          <a:pt x="958" y="501"/>
                        </a:cubicBezTo>
                        <a:close/>
                        <a:moveTo>
                          <a:pt x="479" y="879"/>
                        </a:moveTo>
                        <a:cubicBezTo>
                          <a:pt x="641" y="879"/>
                          <a:pt x="719" y="733"/>
                          <a:pt x="719" y="501"/>
                        </a:cubicBezTo>
                        <a:cubicBezTo>
                          <a:pt x="719" y="301"/>
                          <a:pt x="625" y="150"/>
                          <a:pt x="479" y="150"/>
                        </a:cubicBezTo>
                        <a:cubicBezTo>
                          <a:pt x="323" y="150"/>
                          <a:pt x="236" y="290"/>
                          <a:pt x="236" y="501"/>
                        </a:cubicBezTo>
                        <a:cubicBezTo>
                          <a:pt x="236" y="729"/>
                          <a:pt x="329" y="879"/>
                          <a:pt x="479" y="87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6" name="Freeform 43">
                    <a:extLst>
                      <a:ext uri="{FF2B5EF4-FFF2-40B4-BE49-F238E27FC236}">
                        <a16:creationId xmlns:a16="http://schemas.microsoft.com/office/drawing/2014/main" id="{44AF8128-FE6E-43EE-B50D-534FC1E3AA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47" y="4051"/>
                    <a:ext cx="181" cy="230"/>
                  </a:xfrm>
                  <a:custGeom>
                    <a:avLst/>
                    <a:gdLst>
                      <a:gd name="T0" fmla="*/ 607 w 811"/>
                      <a:gd name="T1" fmla="*/ 170 h 1032"/>
                      <a:gd name="T2" fmla="*/ 513 w 811"/>
                      <a:gd name="T3" fmla="*/ 148 h 1032"/>
                      <a:gd name="T4" fmla="*/ 246 w 811"/>
                      <a:gd name="T5" fmla="*/ 497 h 1032"/>
                      <a:gd name="T6" fmla="*/ 537 w 811"/>
                      <a:gd name="T7" fmla="*/ 861 h 1032"/>
                      <a:gd name="T8" fmla="*/ 803 w 811"/>
                      <a:gd name="T9" fmla="*/ 807 h 1032"/>
                      <a:gd name="T10" fmla="*/ 765 w 811"/>
                      <a:gd name="T11" fmla="*/ 958 h 1032"/>
                      <a:gd name="T12" fmla="*/ 451 w 811"/>
                      <a:gd name="T13" fmla="*/ 1032 h 1032"/>
                      <a:gd name="T14" fmla="*/ 0 w 811"/>
                      <a:gd name="T15" fmla="*/ 535 h 1032"/>
                      <a:gd name="T16" fmla="*/ 517 w 811"/>
                      <a:gd name="T17" fmla="*/ 0 h 1032"/>
                      <a:gd name="T18" fmla="*/ 805 w 811"/>
                      <a:gd name="T19" fmla="*/ 72 h 1032"/>
                      <a:gd name="T20" fmla="*/ 811 w 811"/>
                      <a:gd name="T21" fmla="*/ 152 h 1032"/>
                      <a:gd name="T22" fmla="*/ 777 w 811"/>
                      <a:gd name="T23" fmla="*/ 347 h 1032"/>
                      <a:gd name="T24" fmla="*/ 607 w 811"/>
                      <a:gd name="T25" fmla="*/ 304 h 1032"/>
                      <a:gd name="T26" fmla="*/ 607 w 811"/>
                      <a:gd name="T27" fmla="*/ 170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11" h="1032">
                        <a:moveTo>
                          <a:pt x="607" y="170"/>
                        </a:moveTo>
                        <a:cubicBezTo>
                          <a:pt x="575" y="156"/>
                          <a:pt x="543" y="148"/>
                          <a:pt x="513" y="148"/>
                        </a:cubicBezTo>
                        <a:cubicBezTo>
                          <a:pt x="359" y="148"/>
                          <a:pt x="246" y="256"/>
                          <a:pt x="246" y="497"/>
                        </a:cubicBezTo>
                        <a:cubicBezTo>
                          <a:pt x="246" y="747"/>
                          <a:pt x="369" y="861"/>
                          <a:pt x="537" y="861"/>
                        </a:cubicBezTo>
                        <a:cubicBezTo>
                          <a:pt x="621" y="861"/>
                          <a:pt x="731" y="837"/>
                          <a:pt x="803" y="807"/>
                        </a:cubicBezTo>
                        <a:cubicBezTo>
                          <a:pt x="807" y="849"/>
                          <a:pt x="791" y="917"/>
                          <a:pt x="765" y="958"/>
                        </a:cubicBezTo>
                        <a:cubicBezTo>
                          <a:pt x="687" y="998"/>
                          <a:pt x="565" y="1032"/>
                          <a:pt x="451" y="1032"/>
                        </a:cubicBezTo>
                        <a:cubicBezTo>
                          <a:pt x="174" y="1032"/>
                          <a:pt x="0" y="823"/>
                          <a:pt x="0" y="535"/>
                        </a:cubicBezTo>
                        <a:cubicBezTo>
                          <a:pt x="0" y="222"/>
                          <a:pt x="210" y="0"/>
                          <a:pt x="517" y="0"/>
                        </a:cubicBezTo>
                        <a:cubicBezTo>
                          <a:pt x="629" y="0"/>
                          <a:pt x="727" y="28"/>
                          <a:pt x="805" y="72"/>
                        </a:cubicBezTo>
                        <a:cubicBezTo>
                          <a:pt x="809" y="92"/>
                          <a:pt x="811" y="128"/>
                          <a:pt x="811" y="152"/>
                        </a:cubicBezTo>
                        <a:cubicBezTo>
                          <a:pt x="811" y="218"/>
                          <a:pt x="797" y="294"/>
                          <a:pt x="777" y="347"/>
                        </a:cubicBezTo>
                        <a:cubicBezTo>
                          <a:pt x="727" y="347"/>
                          <a:pt x="647" y="327"/>
                          <a:pt x="607" y="304"/>
                        </a:cubicBezTo>
                        <a:lnTo>
                          <a:pt x="607" y="17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7" name="Freeform 44">
                    <a:extLst>
                      <a:ext uri="{FF2B5EF4-FFF2-40B4-BE49-F238E27FC236}">
                        <a16:creationId xmlns:a16="http://schemas.microsoft.com/office/drawing/2014/main" id="{FB0E6446-3ED0-4D9A-AFD7-FCF71C7AC9C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8" y="3945"/>
                    <a:ext cx="120" cy="329"/>
                  </a:xfrm>
                  <a:custGeom>
                    <a:avLst/>
                    <a:gdLst>
                      <a:gd name="T0" fmla="*/ 8 w 540"/>
                      <a:gd name="T1" fmla="*/ 665 h 1473"/>
                      <a:gd name="T2" fmla="*/ 50 w 540"/>
                      <a:gd name="T3" fmla="*/ 523 h 1473"/>
                      <a:gd name="T4" fmla="*/ 252 w 540"/>
                      <a:gd name="T5" fmla="*/ 489 h 1473"/>
                      <a:gd name="T6" fmla="*/ 382 w 540"/>
                      <a:gd name="T7" fmla="*/ 505 h 1473"/>
                      <a:gd name="T8" fmla="*/ 382 w 540"/>
                      <a:gd name="T9" fmla="*/ 1316 h 1473"/>
                      <a:gd name="T10" fmla="*/ 533 w 540"/>
                      <a:gd name="T11" fmla="*/ 1348 h 1473"/>
                      <a:gd name="T12" fmla="*/ 540 w 540"/>
                      <a:gd name="T13" fmla="*/ 1427 h 1473"/>
                      <a:gd name="T14" fmla="*/ 536 w 540"/>
                      <a:gd name="T15" fmla="*/ 1473 h 1473"/>
                      <a:gd name="T16" fmla="*/ 0 w 540"/>
                      <a:gd name="T17" fmla="*/ 1473 h 1473"/>
                      <a:gd name="T18" fmla="*/ 30 w 540"/>
                      <a:gd name="T19" fmla="*/ 1356 h 1473"/>
                      <a:gd name="T20" fmla="*/ 152 w 540"/>
                      <a:gd name="T21" fmla="*/ 1308 h 1473"/>
                      <a:gd name="T22" fmla="*/ 152 w 540"/>
                      <a:gd name="T23" fmla="*/ 665 h 1473"/>
                      <a:gd name="T24" fmla="*/ 8 w 540"/>
                      <a:gd name="T25" fmla="*/ 665 h 1473"/>
                      <a:gd name="T26" fmla="*/ 414 w 540"/>
                      <a:gd name="T27" fmla="*/ 140 h 1473"/>
                      <a:gd name="T28" fmla="*/ 272 w 540"/>
                      <a:gd name="T29" fmla="*/ 291 h 1473"/>
                      <a:gd name="T30" fmla="*/ 128 w 540"/>
                      <a:gd name="T31" fmla="*/ 140 h 1473"/>
                      <a:gd name="T32" fmla="*/ 272 w 540"/>
                      <a:gd name="T33" fmla="*/ 0 h 1473"/>
                      <a:gd name="T34" fmla="*/ 414 w 540"/>
                      <a:gd name="T35" fmla="*/ 140 h 14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540" h="1473">
                        <a:moveTo>
                          <a:pt x="8" y="665"/>
                        </a:moveTo>
                        <a:cubicBezTo>
                          <a:pt x="10" y="621"/>
                          <a:pt x="28" y="557"/>
                          <a:pt x="50" y="523"/>
                        </a:cubicBezTo>
                        <a:cubicBezTo>
                          <a:pt x="98" y="503"/>
                          <a:pt x="176" y="489"/>
                          <a:pt x="252" y="489"/>
                        </a:cubicBezTo>
                        <a:cubicBezTo>
                          <a:pt x="296" y="489"/>
                          <a:pt x="350" y="495"/>
                          <a:pt x="382" y="505"/>
                        </a:cubicBezTo>
                        <a:cubicBezTo>
                          <a:pt x="382" y="1316"/>
                          <a:pt x="382" y="1316"/>
                          <a:pt x="382" y="1316"/>
                        </a:cubicBezTo>
                        <a:cubicBezTo>
                          <a:pt x="428" y="1320"/>
                          <a:pt x="494" y="1334"/>
                          <a:pt x="533" y="1348"/>
                        </a:cubicBezTo>
                        <a:cubicBezTo>
                          <a:pt x="538" y="1374"/>
                          <a:pt x="540" y="1401"/>
                          <a:pt x="540" y="1427"/>
                        </a:cubicBezTo>
                        <a:cubicBezTo>
                          <a:pt x="540" y="1445"/>
                          <a:pt x="538" y="1461"/>
                          <a:pt x="536" y="1473"/>
                        </a:cubicBezTo>
                        <a:cubicBezTo>
                          <a:pt x="0" y="1473"/>
                          <a:pt x="0" y="1473"/>
                          <a:pt x="0" y="1473"/>
                        </a:cubicBezTo>
                        <a:cubicBezTo>
                          <a:pt x="4" y="1435"/>
                          <a:pt x="16" y="1384"/>
                          <a:pt x="30" y="1356"/>
                        </a:cubicBezTo>
                        <a:cubicBezTo>
                          <a:pt x="60" y="1338"/>
                          <a:pt x="112" y="1320"/>
                          <a:pt x="152" y="1308"/>
                        </a:cubicBezTo>
                        <a:cubicBezTo>
                          <a:pt x="152" y="665"/>
                          <a:pt x="152" y="665"/>
                          <a:pt x="152" y="665"/>
                        </a:cubicBezTo>
                        <a:lnTo>
                          <a:pt x="8" y="665"/>
                        </a:lnTo>
                        <a:close/>
                        <a:moveTo>
                          <a:pt x="414" y="140"/>
                        </a:moveTo>
                        <a:cubicBezTo>
                          <a:pt x="414" y="237"/>
                          <a:pt x="356" y="291"/>
                          <a:pt x="272" y="291"/>
                        </a:cubicBezTo>
                        <a:cubicBezTo>
                          <a:pt x="178" y="291"/>
                          <a:pt x="128" y="239"/>
                          <a:pt x="128" y="140"/>
                        </a:cubicBezTo>
                        <a:cubicBezTo>
                          <a:pt x="128" y="56"/>
                          <a:pt x="188" y="0"/>
                          <a:pt x="272" y="0"/>
                        </a:cubicBezTo>
                        <a:cubicBezTo>
                          <a:pt x="356" y="0"/>
                          <a:pt x="414" y="52"/>
                          <a:pt x="414" y="14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8" name="Freeform 45">
                    <a:extLst>
                      <a:ext uri="{FF2B5EF4-FFF2-40B4-BE49-F238E27FC236}">
                        <a16:creationId xmlns:a16="http://schemas.microsoft.com/office/drawing/2014/main" id="{07519CAA-A904-48A9-A397-CCDAC312A3F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12" y="4051"/>
                    <a:ext cx="189" cy="230"/>
                  </a:xfrm>
                  <a:custGeom>
                    <a:avLst/>
                    <a:gdLst>
                      <a:gd name="T0" fmla="*/ 240 w 849"/>
                      <a:gd name="T1" fmla="*/ 557 h 1032"/>
                      <a:gd name="T2" fmla="*/ 543 w 849"/>
                      <a:gd name="T3" fmla="*/ 853 h 1032"/>
                      <a:gd name="T4" fmla="*/ 839 w 849"/>
                      <a:gd name="T5" fmla="*/ 799 h 1032"/>
                      <a:gd name="T6" fmla="*/ 801 w 849"/>
                      <a:gd name="T7" fmla="*/ 952 h 1032"/>
                      <a:gd name="T8" fmla="*/ 473 w 849"/>
                      <a:gd name="T9" fmla="*/ 1032 h 1032"/>
                      <a:gd name="T10" fmla="*/ 0 w 849"/>
                      <a:gd name="T11" fmla="*/ 535 h 1032"/>
                      <a:gd name="T12" fmla="*/ 487 w 849"/>
                      <a:gd name="T13" fmla="*/ 0 h 1032"/>
                      <a:gd name="T14" fmla="*/ 849 w 849"/>
                      <a:gd name="T15" fmla="*/ 449 h 1032"/>
                      <a:gd name="T16" fmla="*/ 843 w 849"/>
                      <a:gd name="T17" fmla="*/ 557 h 1032"/>
                      <a:gd name="T18" fmla="*/ 240 w 849"/>
                      <a:gd name="T19" fmla="*/ 557 h 1032"/>
                      <a:gd name="T20" fmla="*/ 623 w 849"/>
                      <a:gd name="T21" fmla="*/ 409 h 1032"/>
                      <a:gd name="T22" fmla="*/ 452 w 849"/>
                      <a:gd name="T23" fmla="*/ 140 h 1032"/>
                      <a:gd name="T24" fmla="*/ 236 w 849"/>
                      <a:gd name="T25" fmla="*/ 409 h 1032"/>
                      <a:gd name="T26" fmla="*/ 623 w 849"/>
                      <a:gd name="T27" fmla="*/ 40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49" h="1032">
                        <a:moveTo>
                          <a:pt x="240" y="557"/>
                        </a:moveTo>
                        <a:cubicBezTo>
                          <a:pt x="250" y="743"/>
                          <a:pt x="368" y="853"/>
                          <a:pt x="543" y="853"/>
                        </a:cubicBezTo>
                        <a:cubicBezTo>
                          <a:pt x="631" y="853"/>
                          <a:pt x="765" y="827"/>
                          <a:pt x="839" y="799"/>
                        </a:cubicBezTo>
                        <a:cubicBezTo>
                          <a:pt x="843" y="841"/>
                          <a:pt x="825" y="914"/>
                          <a:pt x="801" y="952"/>
                        </a:cubicBezTo>
                        <a:cubicBezTo>
                          <a:pt x="729" y="992"/>
                          <a:pt x="607" y="1032"/>
                          <a:pt x="473" y="1032"/>
                        </a:cubicBezTo>
                        <a:cubicBezTo>
                          <a:pt x="172" y="1032"/>
                          <a:pt x="0" y="817"/>
                          <a:pt x="0" y="535"/>
                        </a:cubicBezTo>
                        <a:cubicBezTo>
                          <a:pt x="0" y="230"/>
                          <a:pt x="192" y="0"/>
                          <a:pt x="487" y="0"/>
                        </a:cubicBezTo>
                        <a:cubicBezTo>
                          <a:pt x="743" y="0"/>
                          <a:pt x="849" y="178"/>
                          <a:pt x="849" y="449"/>
                        </a:cubicBezTo>
                        <a:cubicBezTo>
                          <a:pt x="849" y="483"/>
                          <a:pt x="847" y="521"/>
                          <a:pt x="843" y="557"/>
                        </a:cubicBezTo>
                        <a:lnTo>
                          <a:pt x="240" y="557"/>
                        </a:lnTo>
                        <a:close/>
                        <a:moveTo>
                          <a:pt x="623" y="409"/>
                        </a:moveTo>
                        <a:cubicBezTo>
                          <a:pt x="635" y="286"/>
                          <a:pt x="597" y="140"/>
                          <a:pt x="452" y="140"/>
                        </a:cubicBezTo>
                        <a:cubicBezTo>
                          <a:pt x="330" y="140"/>
                          <a:pt x="248" y="250"/>
                          <a:pt x="236" y="409"/>
                        </a:cubicBezTo>
                        <a:lnTo>
                          <a:pt x="623" y="40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89" name="Freeform 46">
                    <a:extLst>
                      <a:ext uri="{FF2B5EF4-FFF2-40B4-BE49-F238E27FC236}">
                        <a16:creationId xmlns:a16="http://schemas.microsoft.com/office/drawing/2014/main" id="{97BD82BE-42A8-4D4F-AC1F-5FF26EE571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9" y="3994"/>
                    <a:ext cx="152" cy="287"/>
                  </a:xfrm>
                  <a:custGeom>
                    <a:avLst/>
                    <a:gdLst>
                      <a:gd name="T0" fmla="*/ 179 w 682"/>
                      <a:gd name="T1" fmla="*/ 40 h 1288"/>
                      <a:gd name="T2" fmla="*/ 365 w 682"/>
                      <a:gd name="T3" fmla="*/ 0 h 1288"/>
                      <a:gd name="T4" fmla="*/ 365 w 682"/>
                      <a:gd name="T5" fmla="*/ 290 h 1288"/>
                      <a:gd name="T6" fmla="*/ 649 w 682"/>
                      <a:gd name="T7" fmla="*/ 290 h 1288"/>
                      <a:gd name="T8" fmla="*/ 658 w 682"/>
                      <a:gd name="T9" fmla="*/ 444 h 1288"/>
                      <a:gd name="T10" fmla="*/ 365 w 682"/>
                      <a:gd name="T11" fmla="*/ 444 h 1288"/>
                      <a:gd name="T12" fmla="*/ 365 w 682"/>
                      <a:gd name="T13" fmla="*/ 945 h 1288"/>
                      <a:gd name="T14" fmla="*/ 493 w 682"/>
                      <a:gd name="T15" fmla="*/ 1111 h 1288"/>
                      <a:gd name="T16" fmla="*/ 680 w 682"/>
                      <a:gd name="T17" fmla="*/ 1085 h 1288"/>
                      <a:gd name="T18" fmla="*/ 682 w 682"/>
                      <a:gd name="T19" fmla="*/ 1115 h 1288"/>
                      <a:gd name="T20" fmla="*/ 649 w 682"/>
                      <a:gd name="T21" fmla="*/ 1230 h 1288"/>
                      <a:gd name="T22" fmla="*/ 389 w 682"/>
                      <a:gd name="T23" fmla="*/ 1288 h 1288"/>
                      <a:gd name="T24" fmla="*/ 131 w 682"/>
                      <a:gd name="T25" fmla="*/ 979 h 1288"/>
                      <a:gd name="T26" fmla="*/ 145 w 682"/>
                      <a:gd name="T27" fmla="*/ 444 h 1288"/>
                      <a:gd name="T28" fmla="*/ 0 w 682"/>
                      <a:gd name="T29" fmla="*/ 444 h 1288"/>
                      <a:gd name="T30" fmla="*/ 30 w 682"/>
                      <a:gd name="T31" fmla="*/ 302 h 1288"/>
                      <a:gd name="T32" fmla="*/ 145 w 682"/>
                      <a:gd name="T33" fmla="*/ 262 h 1288"/>
                      <a:gd name="T34" fmla="*/ 179 w 682"/>
                      <a:gd name="T35" fmla="*/ 40 h 1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682" h="1288">
                        <a:moveTo>
                          <a:pt x="179" y="40"/>
                        </a:moveTo>
                        <a:cubicBezTo>
                          <a:pt x="219" y="18"/>
                          <a:pt x="307" y="0"/>
                          <a:pt x="365" y="0"/>
                        </a:cubicBezTo>
                        <a:cubicBezTo>
                          <a:pt x="365" y="290"/>
                          <a:pt x="365" y="290"/>
                          <a:pt x="365" y="290"/>
                        </a:cubicBezTo>
                        <a:cubicBezTo>
                          <a:pt x="649" y="290"/>
                          <a:pt x="649" y="290"/>
                          <a:pt x="649" y="290"/>
                        </a:cubicBezTo>
                        <a:cubicBezTo>
                          <a:pt x="655" y="320"/>
                          <a:pt x="663" y="400"/>
                          <a:pt x="658" y="444"/>
                        </a:cubicBezTo>
                        <a:cubicBezTo>
                          <a:pt x="365" y="444"/>
                          <a:pt x="365" y="444"/>
                          <a:pt x="365" y="444"/>
                        </a:cubicBezTo>
                        <a:cubicBezTo>
                          <a:pt x="365" y="945"/>
                          <a:pt x="365" y="945"/>
                          <a:pt x="365" y="945"/>
                        </a:cubicBezTo>
                        <a:cubicBezTo>
                          <a:pt x="365" y="1065"/>
                          <a:pt x="397" y="1111"/>
                          <a:pt x="493" y="1111"/>
                        </a:cubicBezTo>
                        <a:cubicBezTo>
                          <a:pt x="547" y="1111"/>
                          <a:pt x="621" y="1099"/>
                          <a:pt x="680" y="1085"/>
                        </a:cubicBezTo>
                        <a:cubicBezTo>
                          <a:pt x="682" y="1095"/>
                          <a:pt x="682" y="1111"/>
                          <a:pt x="682" y="1115"/>
                        </a:cubicBezTo>
                        <a:cubicBezTo>
                          <a:pt x="682" y="1151"/>
                          <a:pt x="670" y="1196"/>
                          <a:pt x="649" y="1230"/>
                        </a:cubicBezTo>
                        <a:cubicBezTo>
                          <a:pt x="571" y="1268"/>
                          <a:pt x="467" y="1288"/>
                          <a:pt x="389" y="1288"/>
                        </a:cubicBezTo>
                        <a:cubicBezTo>
                          <a:pt x="217" y="1288"/>
                          <a:pt x="131" y="1200"/>
                          <a:pt x="131" y="979"/>
                        </a:cubicBezTo>
                        <a:cubicBezTo>
                          <a:pt x="131" y="855"/>
                          <a:pt x="135" y="627"/>
                          <a:pt x="145" y="444"/>
                        </a:cubicBezTo>
                        <a:cubicBezTo>
                          <a:pt x="0" y="444"/>
                          <a:pt x="0" y="444"/>
                          <a:pt x="0" y="444"/>
                        </a:cubicBezTo>
                        <a:cubicBezTo>
                          <a:pt x="0" y="408"/>
                          <a:pt x="14" y="336"/>
                          <a:pt x="30" y="302"/>
                        </a:cubicBezTo>
                        <a:cubicBezTo>
                          <a:pt x="63" y="286"/>
                          <a:pt x="109" y="270"/>
                          <a:pt x="145" y="262"/>
                        </a:cubicBezTo>
                        <a:lnTo>
                          <a:pt x="179" y="4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0" name="Freeform 47">
                    <a:extLst>
                      <a:ext uri="{FF2B5EF4-FFF2-40B4-BE49-F238E27FC236}">
                        <a16:creationId xmlns:a16="http://schemas.microsoft.com/office/drawing/2014/main" id="{DF2EA601-5134-457B-A097-84D7DAC6282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710" y="3945"/>
                    <a:ext cx="120" cy="329"/>
                  </a:xfrm>
                  <a:custGeom>
                    <a:avLst/>
                    <a:gdLst>
                      <a:gd name="T0" fmla="*/ 8 w 541"/>
                      <a:gd name="T1" fmla="*/ 665 h 1473"/>
                      <a:gd name="T2" fmla="*/ 50 w 541"/>
                      <a:gd name="T3" fmla="*/ 523 h 1473"/>
                      <a:gd name="T4" fmla="*/ 252 w 541"/>
                      <a:gd name="T5" fmla="*/ 489 h 1473"/>
                      <a:gd name="T6" fmla="*/ 382 w 541"/>
                      <a:gd name="T7" fmla="*/ 505 h 1473"/>
                      <a:gd name="T8" fmla="*/ 382 w 541"/>
                      <a:gd name="T9" fmla="*/ 1316 h 1473"/>
                      <a:gd name="T10" fmla="*/ 533 w 541"/>
                      <a:gd name="T11" fmla="*/ 1348 h 1473"/>
                      <a:gd name="T12" fmla="*/ 541 w 541"/>
                      <a:gd name="T13" fmla="*/ 1427 h 1473"/>
                      <a:gd name="T14" fmla="*/ 537 w 541"/>
                      <a:gd name="T15" fmla="*/ 1473 h 1473"/>
                      <a:gd name="T16" fmla="*/ 0 w 541"/>
                      <a:gd name="T17" fmla="*/ 1473 h 1473"/>
                      <a:gd name="T18" fmla="*/ 30 w 541"/>
                      <a:gd name="T19" fmla="*/ 1356 h 1473"/>
                      <a:gd name="T20" fmla="*/ 152 w 541"/>
                      <a:gd name="T21" fmla="*/ 1308 h 1473"/>
                      <a:gd name="T22" fmla="*/ 152 w 541"/>
                      <a:gd name="T23" fmla="*/ 665 h 1473"/>
                      <a:gd name="T24" fmla="*/ 8 w 541"/>
                      <a:gd name="T25" fmla="*/ 665 h 1473"/>
                      <a:gd name="T26" fmla="*/ 414 w 541"/>
                      <a:gd name="T27" fmla="*/ 140 h 1473"/>
                      <a:gd name="T28" fmla="*/ 272 w 541"/>
                      <a:gd name="T29" fmla="*/ 291 h 1473"/>
                      <a:gd name="T30" fmla="*/ 128 w 541"/>
                      <a:gd name="T31" fmla="*/ 140 h 1473"/>
                      <a:gd name="T32" fmla="*/ 272 w 541"/>
                      <a:gd name="T33" fmla="*/ 0 h 1473"/>
                      <a:gd name="T34" fmla="*/ 414 w 541"/>
                      <a:gd name="T35" fmla="*/ 140 h 14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541" h="1473">
                        <a:moveTo>
                          <a:pt x="8" y="665"/>
                        </a:moveTo>
                        <a:cubicBezTo>
                          <a:pt x="10" y="621"/>
                          <a:pt x="28" y="557"/>
                          <a:pt x="50" y="523"/>
                        </a:cubicBezTo>
                        <a:cubicBezTo>
                          <a:pt x="98" y="503"/>
                          <a:pt x="176" y="489"/>
                          <a:pt x="252" y="489"/>
                        </a:cubicBezTo>
                        <a:cubicBezTo>
                          <a:pt x="296" y="489"/>
                          <a:pt x="350" y="495"/>
                          <a:pt x="382" y="505"/>
                        </a:cubicBezTo>
                        <a:cubicBezTo>
                          <a:pt x="382" y="1316"/>
                          <a:pt x="382" y="1316"/>
                          <a:pt x="382" y="1316"/>
                        </a:cubicBezTo>
                        <a:cubicBezTo>
                          <a:pt x="428" y="1320"/>
                          <a:pt x="495" y="1334"/>
                          <a:pt x="533" y="1348"/>
                        </a:cubicBezTo>
                        <a:cubicBezTo>
                          <a:pt x="539" y="1374"/>
                          <a:pt x="541" y="1401"/>
                          <a:pt x="541" y="1427"/>
                        </a:cubicBezTo>
                        <a:cubicBezTo>
                          <a:pt x="541" y="1445"/>
                          <a:pt x="539" y="1461"/>
                          <a:pt x="537" y="1473"/>
                        </a:cubicBezTo>
                        <a:cubicBezTo>
                          <a:pt x="0" y="1473"/>
                          <a:pt x="0" y="1473"/>
                          <a:pt x="0" y="1473"/>
                        </a:cubicBezTo>
                        <a:cubicBezTo>
                          <a:pt x="4" y="1435"/>
                          <a:pt x="16" y="1384"/>
                          <a:pt x="30" y="1356"/>
                        </a:cubicBezTo>
                        <a:cubicBezTo>
                          <a:pt x="60" y="1338"/>
                          <a:pt x="112" y="1320"/>
                          <a:pt x="152" y="1308"/>
                        </a:cubicBezTo>
                        <a:cubicBezTo>
                          <a:pt x="152" y="665"/>
                          <a:pt x="152" y="665"/>
                          <a:pt x="152" y="665"/>
                        </a:cubicBezTo>
                        <a:lnTo>
                          <a:pt x="8" y="665"/>
                        </a:lnTo>
                        <a:close/>
                        <a:moveTo>
                          <a:pt x="414" y="140"/>
                        </a:moveTo>
                        <a:cubicBezTo>
                          <a:pt x="414" y="237"/>
                          <a:pt x="356" y="291"/>
                          <a:pt x="272" y="291"/>
                        </a:cubicBezTo>
                        <a:cubicBezTo>
                          <a:pt x="178" y="291"/>
                          <a:pt x="128" y="239"/>
                          <a:pt x="128" y="140"/>
                        </a:cubicBezTo>
                        <a:cubicBezTo>
                          <a:pt x="128" y="56"/>
                          <a:pt x="188" y="0"/>
                          <a:pt x="272" y="0"/>
                        </a:cubicBezTo>
                        <a:cubicBezTo>
                          <a:pt x="356" y="0"/>
                          <a:pt x="414" y="52"/>
                          <a:pt x="414" y="14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1" name="Freeform 48">
                    <a:extLst>
                      <a:ext uri="{FF2B5EF4-FFF2-40B4-BE49-F238E27FC236}">
                        <a16:creationId xmlns:a16="http://schemas.microsoft.com/office/drawing/2014/main" id="{A6C5DC7E-CD64-4838-8F3F-B715B6F5A22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53" y="4051"/>
                    <a:ext cx="189" cy="230"/>
                  </a:xfrm>
                  <a:custGeom>
                    <a:avLst/>
                    <a:gdLst>
                      <a:gd name="T0" fmla="*/ 240 w 849"/>
                      <a:gd name="T1" fmla="*/ 557 h 1032"/>
                      <a:gd name="T2" fmla="*/ 543 w 849"/>
                      <a:gd name="T3" fmla="*/ 853 h 1032"/>
                      <a:gd name="T4" fmla="*/ 839 w 849"/>
                      <a:gd name="T5" fmla="*/ 799 h 1032"/>
                      <a:gd name="T6" fmla="*/ 801 w 849"/>
                      <a:gd name="T7" fmla="*/ 952 h 1032"/>
                      <a:gd name="T8" fmla="*/ 473 w 849"/>
                      <a:gd name="T9" fmla="*/ 1032 h 1032"/>
                      <a:gd name="T10" fmla="*/ 0 w 849"/>
                      <a:gd name="T11" fmla="*/ 535 h 1032"/>
                      <a:gd name="T12" fmla="*/ 487 w 849"/>
                      <a:gd name="T13" fmla="*/ 0 h 1032"/>
                      <a:gd name="T14" fmla="*/ 849 w 849"/>
                      <a:gd name="T15" fmla="*/ 449 h 1032"/>
                      <a:gd name="T16" fmla="*/ 843 w 849"/>
                      <a:gd name="T17" fmla="*/ 557 h 1032"/>
                      <a:gd name="T18" fmla="*/ 240 w 849"/>
                      <a:gd name="T19" fmla="*/ 557 h 1032"/>
                      <a:gd name="T20" fmla="*/ 623 w 849"/>
                      <a:gd name="T21" fmla="*/ 409 h 1032"/>
                      <a:gd name="T22" fmla="*/ 453 w 849"/>
                      <a:gd name="T23" fmla="*/ 140 h 1032"/>
                      <a:gd name="T24" fmla="*/ 236 w 849"/>
                      <a:gd name="T25" fmla="*/ 409 h 1032"/>
                      <a:gd name="T26" fmla="*/ 623 w 849"/>
                      <a:gd name="T27" fmla="*/ 409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49" h="1032">
                        <a:moveTo>
                          <a:pt x="240" y="557"/>
                        </a:moveTo>
                        <a:cubicBezTo>
                          <a:pt x="250" y="743"/>
                          <a:pt x="369" y="853"/>
                          <a:pt x="543" y="853"/>
                        </a:cubicBezTo>
                        <a:cubicBezTo>
                          <a:pt x="631" y="853"/>
                          <a:pt x="765" y="827"/>
                          <a:pt x="839" y="799"/>
                        </a:cubicBezTo>
                        <a:cubicBezTo>
                          <a:pt x="843" y="841"/>
                          <a:pt x="825" y="914"/>
                          <a:pt x="801" y="952"/>
                        </a:cubicBezTo>
                        <a:cubicBezTo>
                          <a:pt x="729" y="992"/>
                          <a:pt x="607" y="1032"/>
                          <a:pt x="473" y="1032"/>
                        </a:cubicBezTo>
                        <a:cubicBezTo>
                          <a:pt x="172" y="1032"/>
                          <a:pt x="0" y="817"/>
                          <a:pt x="0" y="535"/>
                        </a:cubicBezTo>
                        <a:cubicBezTo>
                          <a:pt x="0" y="230"/>
                          <a:pt x="192" y="0"/>
                          <a:pt x="487" y="0"/>
                        </a:cubicBezTo>
                        <a:cubicBezTo>
                          <a:pt x="743" y="0"/>
                          <a:pt x="849" y="178"/>
                          <a:pt x="849" y="449"/>
                        </a:cubicBezTo>
                        <a:cubicBezTo>
                          <a:pt x="849" y="483"/>
                          <a:pt x="847" y="521"/>
                          <a:pt x="843" y="557"/>
                        </a:cubicBezTo>
                        <a:lnTo>
                          <a:pt x="240" y="557"/>
                        </a:lnTo>
                        <a:close/>
                        <a:moveTo>
                          <a:pt x="623" y="409"/>
                        </a:moveTo>
                        <a:cubicBezTo>
                          <a:pt x="635" y="286"/>
                          <a:pt x="597" y="140"/>
                          <a:pt x="453" y="140"/>
                        </a:cubicBezTo>
                        <a:cubicBezTo>
                          <a:pt x="331" y="140"/>
                          <a:pt x="248" y="250"/>
                          <a:pt x="236" y="409"/>
                        </a:cubicBezTo>
                        <a:lnTo>
                          <a:pt x="623" y="40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2" name="Freeform 49">
                    <a:extLst>
                      <a:ext uri="{FF2B5EF4-FFF2-40B4-BE49-F238E27FC236}">
                        <a16:creationId xmlns:a16="http://schemas.microsoft.com/office/drawing/2014/main" id="{4C058FFA-28D3-4E8F-981C-9461554659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82" y="4051"/>
                    <a:ext cx="162" cy="230"/>
                  </a:xfrm>
                  <a:custGeom>
                    <a:avLst/>
                    <a:gdLst>
                      <a:gd name="T0" fmla="*/ 501 w 727"/>
                      <a:gd name="T1" fmla="*/ 156 h 1032"/>
                      <a:gd name="T2" fmla="*/ 396 w 727"/>
                      <a:gd name="T3" fmla="*/ 134 h 1032"/>
                      <a:gd name="T4" fmla="*/ 258 w 727"/>
                      <a:gd name="T5" fmla="*/ 238 h 1032"/>
                      <a:gd name="T6" fmla="*/ 727 w 727"/>
                      <a:gd name="T7" fmla="*/ 725 h 1032"/>
                      <a:gd name="T8" fmla="*/ 342 w 727"/>
                      <a:gd name="T9" fmla="*/ 1032 h 1032"/>
                      <a:gd name="T10" fmla="*/ 10 w 727"/>
                      <a:gd name="T11" fmla="*/ 956 h 1032"/>
                      <a:gd name="T12" fmla="*/ 0 w 727"/>
                      <a:gd name="T13" fmla="*/ 853 h 1032"/>
                      <a:gd name="T14" fmla="*/ 20 w 727"/>
                      <a:gd name="T15" fmla="*/ 699 h 1032"/>
                      <a:gd name="T16" fmla="*/ 204 w 727"/>
                      <a:gd name="T17" fmla="*/ 723 h 1032"/>
                      <a:gd name="T18" fmla="*/ 204 w 727"/>
                      <a:gd name="T19" fmla="*/ 847 h 1032"/>
                      <a:gd name="T20" fmla="*/ 356 w 727"/>
                      <a:gd name="T21" fmla="*/ 887 h 1032"/>
                      <a:gd name="T22" fmla="*/ 501 w 727"/>
                      <a:gd name="T23" fmla="*/ 765 h 1032"/>
                      <a:gd name="T24" fmla="*/ 26 w 727"/>
                      <a:gd name="T25" fmla="*/ 274 h 1032"/>
                      <a:gd name="T26" fmla="*/ 388 w 727"/>
                      <a:gd name="T27" fmla="*/ 0 h 1032"/>
                      <a:gd name="T28" fmla="*/ 697 w 727"/>
                      <a:gd name="T29" fmla="*/ 60 h 1032"/>
                      <a:gd name="T30" fmla="*/ 701 w 727"/>
                      <a:gd name="T31" fmla="*/ 126 h 1032"/>
                      <a:gd name="T32" fmla="*/ 679 w 727"/>
                      <a:gd name="T33" fmla="*/ 298 h 1032"/>
                      <a:gd name="T34" fmla="*/ 501 w 727"/>
                      <a:gd name="T35" fmla="*/ 260 h 1032"/>
                      <a:gd name="T36" fmla="*/ 501 w 727"/>
                      <a:gd name="T37" fmla="*/ 156 h 1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27" h="1032">
                        <a:moveTo>
                          <a:pt x="501" y="156"/>
                        </a:moveTo>
                        <a:cubicBezTo>
                          <a:pt x="475" y="144"/>
                          <a:pt x="434" y="134"/>
                          <a:pt x="396" y="134"/>
                        </a:cubicBezTo>
                        <a:cubicBezTo>
                          <a:pt x="308" y="134"/>
                          <a:pt x="258" y="172"/>
                          <a:pt x="258" y="238"/>
                        </a:cubicBezTo>
                        <a:cubicBezTo>
                          <a:pt x="258" y="451"/>
                          <a:pt x="727" y="367"/>
                          <a:pt x="727" y="725"/>
                        </a:cubicBezTo>
                        <a:cubicBezTo>
                          <a:pt x="727" y="950"/>
                          <a:pt x="545" y="1032"/>
                          <a:pt x="342" y="1032"/>
                        </a:cubicBezTo>
                        <a:cubicBezTo>
                          <a:pt x="218" y="1032"/>
                          <a:pt x="104" y="1008"/>
                          <a:pt x="10" y="956"/>
                        </a:cubicBezTo>
                        <a:cubicBezTo>
                          <a:pt x="4" y="930"/>
                          <a:pt x="0" y="889"/>
                          <a:pt x="0" y="853"/>
                        </a:cubicBezTo>
                        <a:cubicBezTo>
                          <a:pt x="0" y="797"/>
                          <a:pt x="8" y="735"/>
                          <a:pt x="20" y="699"/>
                        </a:cubicBezTo>
                        <a:cubicBezTo>
                          <a:pt x="82" y="699"/>
                          <a:pt x="148" y="705"/>
                          <a:pt x="204" y="723"/>
                        </a:cubicBezTo>
                        <a:cubicBezTo>
                          <a:pt x="204" y="847"/>
                          <a:pt x="204" y="847"/>
                          <a:pt x="204" y="847"/>
                        </a:cubicBezTo>
                        <a:cubicBezTo>
                          <a:pt x="246" y="873"/>
                          <a:pt x="304" y="887"/>
                          <a:pt x="356" y="887"/>
                        </a:cubicBezTo>
                        <a:cubicBezTo>
                          <a:pt x="444" y="887"/>
                          <a:pt x="501" y="843"/>
                          <a:pt x="501" y="765"/>
                        </a:cubicBezTo>
                        <a:cubicBezTo>
                          <a:pt x="501" y="553"/>
                          <a:pt x="26" y="647"/>
                          <a:pt x="26" y="274"/>
                        </a:cubicBezTo>
                        <a:cubicBezTo>
                          <a:pt x="26" y="112"/>
                          <a:pt x="166" y="0"/>
                          <a:pt x="388" y="0"/>
                        </a:cubicBezTo>
                        <a:cubicBezTo>
                          <a:pt x="489" y="0"/>
                          <a:pt x="599" y="18"/>
                          <a:pt x="697" y="60"/>
                        </a:cubicBezTo>
                        <a:cubicBezTo>
                          <a:pt x="699" y="76"/>
                          <a:pt x="701" y="104"/>
                          <a:pt x="701" y="126"/>
                        </a:cubicBezTo>
                        <a:cubicBezTo>
                          <a:pt x="701" y="184"/>
                          <a:pt x="691" y="252"/>
                          <a:pt x="679" y="298"/>
                        </a:cubicBezTo>
                        <a:cubicBezTo>
                          <a:pt x="615" y="298"/>
                          <a:pt x="543" y="282"/>
                          <a:pt x="501" y="260"/>
                        </a:cubicBezTo>
                        <a:lnTo>
                          <a:pt x="501" y="15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3" name="Freeform 50">
                    <a:extLst>
                      <a:ext uri="{FF2B5EF4-FFF2-40B4-BE49-F238E27FC236}">
                        <a16:creationId xmlns:a16="http://schemas.microsoft.com/office/drawing/2014/main" id="{F5621B52-222E-49A9-9D66-94AACAB144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4370" y="4535"/>
                    <a:ext cx="154" cy="241"/>
                  </a:xfrm>
                  <a:custGeom>
                    <a:avLst/>
                    <a:gdLst>
                      <a:gd name="T0" fmla="*/ 571 w 695"/>
                      <a:gd name="T1" fmla="*/ 119 h 1081"/>
                      <a:gd name="T2" fmla="*/ 444 w 695"/>
                      <a:gd name="T3" fmla="*/ 90 h 1081"/>
                      <a:gd name="T4" fmla="*/ 238 w 695"/>
                      <a:gd name="T5" fmla="*/ 264 h 1081"/>
                      <a:gd name="T6" fmla="*/ 659 w 695"/>
                      <a:gd name="T7" fmla="*/ 761 h 1081"/>
                      <a:gd name="T8" fmla="*/ 277 w 695"/>
                      <a:gd name="T9" fmla="*/ 1081 h 1081"/>
                      <a:gd name="T10" fmla="*/ 0 w 695"/>
                      <a:gd name="T11" fmla="*/ 1025 h 1081"/>
                      <a:gd name="T12" fmla="*/ 38 w 695"/>
                      <a:gd name="T13" fmla="*/ 778 h 1081"/>
                      <a:gd name="T14" fmla="*/ 144 w 695"/>
                      <a:gd name="T15" fmla="*/ 794 h 1081"/>
                      <a:gd name="T16" fmla="*/ 131 w 695"/>
                      <a:gd name="T17" fmla="*/ 944 h 1081"/>
                      <a:gd name="T18" fmla="*/ 303 w 695"/>
                      <a:gd name="T19" fmla="*/ 987 h 1081"/>
                      <a:gd name="T20" fmla="*/ 524 w 695"/>
                      <a:gd name="T21" fmla="*/ 791 h 1081"/>
                      <a:gd name="T22" fmla="*/ 109 w 695"/>
                      <a:gd name="T23" fmla="*/ 300 h 1081"/>
                      <a:gd name="T24" fmla="*/ 442 w 695"/>
                      <a:gd name="T25" fmla="*/ 0 h 1081"/>
                      <a:gd name="T26" fmla="*/ 695 w 695"/>
                      <a:gd name="T27" fmla="*/ 44 h 1081"/>
                      <a:gd name="T28" fmla="*/ 652 w 695"/>
                      <a:gd name="T29" fmla="*/ 268 h 1081"/>
                      <a:gd name="T30" fmla="*/ 558 w 695"/>
                      <a:gd name="T31" fmla="*/ 247 h 1081"/>
                      <a:gd name="T32" fmla="*/ 571 w 695"/>
                      <a:gd name="T33" fmla="*/ 119 h 10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695" h="1081">
                        <a:moveTo>
                          <a:pt x="571" y="119"/>
                        </a:moveTo>
                        <a:cubicBezTo>
                          <a:pt x="539" y="100"/>
                          <a:pt x="492" y="90"/>
                          <a:pt x="444" y="90"/>
                        </a:cubicBezTo>
                        <a:cubicBezTo>
                          <a:pt x="312" y="90"/>
                          <a:pt x="238" y="164"/>
                          <a:pt x="238" y="264"/>
                        </a:cubicBezTo>
                        <a:cubicBezTo>
                          <a:pt x="238" y="507"/>
                          <a:pt x="659" y="451"/>
                          <a:pt x="659" y="761"/>
                        </a:cubicBezTo>
                        <a:cubicBezTo>
                          <a:pt x="659" y="1000"/>
                          <a:pt x="478" y="1081"/>
                          <a:pt x="277" y="1081"/>
                        </a:cubicBezTo>
                        <a:cubicBezTo>
                          <a:pt x="171" y="1081"/>
                          <a:pt x="75" y="1060"/>
                          <a:pt x="0" y="1025"/>
                        </a:cubicBezTo>
                        <a:cubicBezTo>
                          <a:pt x="6" y="951"/>
                          <a:pt x="23" y="840"/>
                          <a:pt x="38" y="778"/>
                        </a:cubicBezTo>
                        <a:cubicBezTo>
                          <a:pt x="65" y="778"/>
                          <a:pt x="122" y="785"/>
                          <a:pt x="144" y="794"/>
                        </a:cubicBezTo>
                        <a:cubicBezTo>
                          <a:pt x="131" y="944"/>
                          <a:pt x="131" y="944"/>
                          <a:pt x="131" y="944"/>
                        </a:cubicBezTo>
                        <a:cubicBezTo>
                          <a:pt x="176" y="974"/>
                          <a:pt x="243" y="987"/>
                          <a:pt x="303" y="987"/>
                        </a:cubicBezTo>
                        <a:cubicBezTo>
                          <a:pt x="443" y="987"/>
                          <a:pt x="524" y="916"/>
                          <a:pt x="524" y="791"/>
                        </a:cubicBezTo>
                        <a:cubicBezTo>
                          <a:pt x="524" y="554"/>
                          <a:pt x="109" y="605"/>
                          <a:pt x="109" y="300"/>
                        </a:cubicBezTo>
                        <a:cubicBezTo>
                          <a:pt x="109" y="118"/>
                          <a:pt x="225" y="0"/>
                          <a:pt x="442" y="0"/>
                        </a:cubicBezTo>
                        <a:cubicBezTo>
                          <a:pt x="515" y="0"/>
                          <a:pt x="618" y="18"/>
                          <a:pt x="695" y="44"/>
                        </a:cubicBezTo>
                        <a:cubicBezTo>
                          <a:pt x="687" y="106"/>
                          <a:pt x="671" y="211"/>
                          <a:pt x="652" y="268"/>
                        </a:cubicBezTo>
                        <a:cubicBezTo>
                          <a:pt x="624" y="268"/>
                          <a:pt x="580" y="259"/>
                          <a:pt x="558" y="247"/>
                        </a:cubicBezTo>
                        <a:lnTo>
                          <a:pt x="571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4" name="Freeform 51">
                    <a:extLst>
                      <a:ext uri="{FF2B5EF4-FFF2-40B4-BE49-F238E27FC236}">
                        <a16:creationId xmlns:a16="http://schemas.microsoft.com/office/drawing/2014/main" id="{87207005-C80F-43D7-A06C-540DE4CFBB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4184" y="4531"/>
                    <a:ext cx="132" cy="246"/>
                  </a:xfrm>
                  <a:custGeom>
                    <a:avLst/>
                    <a:gdLst>
                      <a:gd name="T0" fmla="*/ 54 w 592"/>
                      <a:gd name="T1" fmla="*/ 1073 h 1103"/>
                      <a:gd name="T2" fmla="*/ 0 w 592"/>
                      <a:gd name="T3" fmla="*/ 1067 h 1103"/>
                      <a:gd name="T4" fmla="*/ 115 w 592"/>
                      <a:gd name="T5" fmla="*/ 98 h 1103"/>
                      <a:gd name="T6" fmla="*/ 9 w 592"/>
                      <a:gd name="T7" fmla="*/ 109 h 1103"/>
                      <a:gd name="T8" fmla="*/ 35 w 592"/>
                      <a:gd name="T9" fmla="*/ 34 h 1103"/>
                      <a:gd name="T10" fmla="*/ 178 w 592"/>
                      <a:gd name="T11" fmla="*/ 0 h 1103"/>
                      <a:gd name="T12" fmla="*/ 239 w 592"/>
                      <a:gd name="T13" fmla="*/ 6 h 1103"/>
                      <a:gd name="T14" fmla="*/ 158 w 592"/>
                      <a:gd name="T15" fmla="*/ 750 h 1103"/>
                      <a:gd name="T16" fmla="*/ 467 w 592"/>
                      <a:gd name="T17" fmla="*/ 478 h 1103"/>
                      <a:gd name="T18" fmla="*/ 462 w 592"/>
                      <a:gd name="T19" fmla="*/ 455 h 1103"/>
                      <a:gd name="T20" fmla="*/ 358 w 592"/>
                      <a:gd name="T21" fmla="*/ 460 h 1103"/>
                      <a:gd name="T22" fmla="*/ 389 w 592"/>
                      <a:gd name="T23" fmla="*/ 377 h 1103"/>
                      <a:gd name="T24" fmla="*/ 554 w 592"/>
                      <a:gd name="T25" fmla="*/ 361 h 1103"/>
                      <a:gd name="T26" fmla="*/ 592 w 592"/>
                      <a:gd name="T27" fmla="*/ 455 h 1103"/>
                      <a:gd name="T28" fmla="*/ 330 w 592"/>
                      <a:gd name="T29" fmla="*/ 726 h 1103"/>
                      <a:gd name="T30" fmla="*/ 495 w 592"/>
                      <a:gd name="T31" fmla="*/ 997 h 1103"/>
                      <a:gd name="T32" fmla="*/ 582 w 592"/>
                      <a:gd name="T33" fmla="*/ 981 h 1103"/>
                      <a:gd name="T34" fmla="*/ 564 w 592"/>
                      <a:gd name="T35" fmla="*/ 1064 h 1103"/>
                      <a:gd name="T36" fmla="*/ 424 w 592"/>
                      <a:gd name="T37" fmla="*/ 1103 h 1103"/>
                      <a:gd name="T38" fmla="*/ 241 w 592"/>
                      <a:gd name="T39" fmla="*/ 778 h 1103"/>
                      <a:gd name="T40" fmla="*/ 150 w 592"/>
                      <a:gd name="T41" fmla="*/ 828 h 1103"/>
                      <a:gd name="T42" fmla="*/ 125 w 592"/>
                      <a:gd name="T43" fmla="*/ 1067 h 1103"/>
                      <a:gd name="T44" fmla="*/ 54 w 592"/>
                      <a:gd name="T45" fmla="*/ 1073 h 11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592" h="1103">
                        <a:moveTo>
                          <a:pt x="54" y="1073"/>
                        </a:moveTo>
                        <a:cubicBezTo>
                          <a:pt x="34" y="1073"/>
                          <a:pt x="13" y="1071"/>
                          <a:pt x="0" y="1067"/>
                        </a:cubicBezTo>
                        <a:cubicBezTo>
                          <a:pt x="115" y="98"/>
                          <a:pt x="115" y="98"/>
                          <a:pt x="115" y="98"/>
                        </a:cubicBezTo>
                        <a:cubicBezTo>
                          <a:pt x="9" y="109"/>
                          <a:pt x="9" y="109"/>
                          <a:pt x="9" y="109"/>
                        </a:cubicBezTo>
                        <a:cubicBezTo>
                          <a:pt x="9" y="95"/>
                          <a:pt x="22" y="47"/>
                          <a:pt x="35" y="34"/>
                        </a:cubicBezTo>
                        <a:cubicBezTo>
                          <a:pt x="71" y="17"/>
                          <a:pt x="119" y="0"/>
                          <a:pt x="178" y="0"/>
                        </a:cubicBezTo>
                        <a:cubicBezTo>
                          <a:pt x="193" y="0"/>
                          <a:pt x="227" y="3"/>
                          <a:pt x="239" y="6"/>
                        </a:cubicBezTo>
                        <a:cubicBezTo>
                          <a:pt x="158" y="750"/>
                          <a:pt x="158" y="750"/>
                          <a:pt x="158" y="750"/>
                        </a:cubicBezTo>
                        <a:cubicBezTo>
                          <a:pt x="278" y="675"/>
                          <a:pt x="405" y="556"/>
                          <a:pt x="467" y="478"/>
                        </a:cubicBezTo>
                        <a:cubicBezTo>
                          <a:pt x="467" y="472"/>
                          <a:pt x="465" y="463"/>
                          <a:pt x="462" y="455"/>
                        </a:cubicBezTo>
                        <a:cubicBezTo>
                          <a:pt x="358" y="460"/>
                          <a:pt x="358" y="460"/>
                          <a:pt x="358" y="460"/>
                        </a:cubicBezTo>
                        <a:cubicBezTo>
                          <a:pt x="358" y="438"/>
                          <a:pt x="371" y="395"/>
                          <a:pt x="389" y="377"/>
                        </a:cubicBezTo>
                        <a:cubicBezTo>
                          <a:pt x="439" y="367"/>
                          <a:pt x="498" y="361"/>
                          <a:pt x="554" y="361"/>
                        </a:cubicBezTo>
                        <a:cubicBezTo>
                          <a:pt x="568" y="380"/>
                          <a:pt x="592" y="436"/>
                          <a:pt x="592" y="455"/>
                        </a:cubicBezTo>
                        <a:cubicBezTo>
                          <a:pt x="552" y="528"/>
                          <a:pt x="445" y="644"/>
                          <a:pt x="330" y="726"/>
                        </a:cubicBezTo>
                        <a:cubicBezTo>
                          <a:pt x="386" y="840"/>
                          <a:pt x="455" y="953"/>
                          <a:pt x="495" y="997"/>
                        </a:cubicBezTo>
                        <a:cubicBezTo>
                          <a:pt x="582" y="981"/>
                          <a:pt x="582" y="981"/>
                          <a:pt x="582" y="981"/>
                        </a:cubicBezTo>
                        <a:cubicBezTo>
                          <a:pt x="582" y="1003"/>
                          <a:pt x="576" y="1042"/>
                          <a:pt x="564" y="1064"/>
                        </a:cubicBezTo>
                        <a:cubicBezTo>
                          <a:pt x="532" y="1081"/>
                          <a:pt x="464" y="1099"/>
                          <a:pt x="424" y="1103"/>
                        </a:cubicBezTo>
                        <a:cubicBezTo>
                          <a:pt x="377" y="1055"/>
                          <a:pt x="300" y="909"/>
                          <a:pt x="241" y="778"/>
                        </a:cubicBezTo>
                        <a:cubicBezTo>
                          <a:pt x="213" y="796"/>
                          <a:pt x="175" y="816"/>
                          <a:pt x="150" y="828"/>
                        </a:cubicBezTo>
                        <a:cubicBezTo>
                          <a:pt x="125" y="1067"/>
                          <a:pt x="125" y="1067"/>
                          <a:pt x="125" y="1067"/>
                        </a:cubicBezTo>
                        <a:cubicBezTo>
                          <a:pt x="107" y="1070"/>
                          <a:pt x="79" y="1073"/>
                          <a:pt x="54" y="107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5" name="Freeform 52">
                    <a:extLst>
                      <a:ext uri="{FF2B5EF4-FFF2-40B4-BE49-F238E27FC236}">
                        <a16:creationId xmlns:a16="http://schemas.microsoft.com/office/drawing/2014/main" id="{266F4B48-BA4E-4F1F-800F-BFD505EE330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4024" y="4537"/>
                    <a:ext cx="63" cy="238"/>
                  </a:xfrm>
                  <a:custGeom>
                    <a:avLst/>
                    <a:gdLst>
                      <a:gd name="T0" fmla="*/ 0 w 283"/>
                      <a:gd name="T1" fmla="*/ 442 h 1067"/>
                      <a:gd name="T2" fmla="*/ 27 w 283"/>
                      <a:gd name="T3" fmla="*/ 367 h 1067"/>
                      <a:gd name="T4" fmla="*/ 173 w 283"/>
                      <a:gd name="T5" fmla="*/ 333 h 1067"/>
                      <a:gd name="T6" fmla="*/ 233 w 283"/>
                      <a:gd name="T7" fmla="*/ 339 h 1067"/>
                      <a:gd name="T8" fmla="*/ 159 w 283"/>
                      <a:gd name="T9" fmla="*/ 937 h 1067"/>
                      <a:gd name="T10" fmla="*/ 167 w 283"/>
                      <a:gd name="T11" fmla="*/ 962 h 1067"/>
                      <a:gd name="T12" fmla="*/ 282 w 283"/>
                      <a:gd name="T13" fmla="*/ 950 h 1067"/>
                      <a:gd name="T14" fmla="*/ 258 w 283"/>
                      <a:gd name="T15" fmla="*/ 1033 h 1067"/>
                      <a:gd name="T16" fmla="*/ 83 w 283"/>
                      <a:gd name="T17" fmla="*/ 1067 h 1067"/>
                      <a:gd name="T18" fmla="*/ 31 w 283"/>
                      <a:gd name="T19" fmla="*/ 958 h 1067"/>
                      <a:gd name="T20" fmla="*/ 108 w 283"/>
                      <a:gd name="T21" fmla="*/ 430 h 1067"/>
                      <a:gd name="T22" fmla="*/ 0 w 283"/>
                      <a:gd name="T23" fmla="*/ 442 h 1067"/>
                      <a:gd name="T24" fmla="*/ 283 w 283"/>
                      <a:gd name="T25" fmla="*/ 81 h 1067"/>
                      <a:gd name="T26" fmla="*/ 204 w 283"/>
                      <a:gd name="T27" fmla="*/ 168 h 1067"/>
                      <a:gd name="T28" fmla="*/ 123 w 283"/>
                      <a:gd name="T29" fmla="*/ 81 h 1067"/>
                      <a:gd name="T30" fmla="*/ 204 w 283"/>
                      <a:gd name="T31" fmla="*/ 0 h 1067"/>
                      <a:gd name="T32" fmla="*/ 283 w 283"/>
                      <a:gd name="T33" fmla="*/ 81 h 106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283" h="1067">
                        <a:moveTo>
                          <a:pt x="0" y="442"/>
                        </a:moveTo>
                        <a:cubicBezTo>
                          <a:pt x="0" y="427"/>
                          <a:pt x="14" y="380"/>
                          <a:pt x="27" y="367"/>
                        </a:cubicBezTo>
                        <a:cubicBezTo>
                          <a:pt x="62" y="349"/>
                          <a:pt x="112" y="333"/>
                          <a:pt x="173" y="333"/>
                        </a:cubicBezTo>
                        <a:cubicBezTo>
                          <a:pt x="187" y="333"/>
                          <a:pt x="221" y="336"/>
                          <a:pt x="233" y="339"/>
                        </a:cubicBezTo>
                        <a:cubicBezTo>
                          <a:pt x="159" y="937"/>
                          <a:pt x="159" y="937"/>
                          <a:pt x="159" y="937"/>
                        </a:cubicBezTo>
                        <a:cubicBezTo>
                          <a:pt x="159" y="941"/>
                          <a:pt x="164" y="956"/>
                          <a:pt x="167" y="962"/>
                        </a:cubicBezTo>
                        <a:cubicBezTo>
                          <a:pt x="282" y="950"/>
                          <a:pt x="282" y="950"/>
                          <a:pt x="282" y="950"/>
                        </a:cubicBezTo>
                        <a:cubicBezTo>
                          <a:pt x="282" y="972"/>
                          <a:pt x="270" y="1014"/>
                          <a:pt x="258" y="1033"/>
                        </a:cubicBezTo>
                        <a:cubicBezTo>
                          <a:pt x="211" y="1050"/>
                          <a:pt x="126" y="1067"/>
                          <a:pt x="83" y="1067"/>
                        </a:cubicBezTo>
                        <a:cubicBezTo>
                          <a:pt x="55" y="1034"/>
                          <a:pt x="31" y="983"/>
                          <a:pt x="31" y="958"/>
                        </a:cubicBezTo>
                        <a:cubicBezTo>
                          <a:pt x="108" y="430"/>
                          <a:pt x="108" y="430"/>
                          <a:pt x="108" y="430"/>
                        </a:cubicBezTo>
                        <a:lnTo>
                          <a:pt x="0" y="442"/>
                        </a:lnTo>
                        <a:close/>
                        <a:moveTo>
                          <a:pt x="283" y="81"/>
                        </a:moveTo>
                        <a:cubicBezTo>
                          <a:pt x="283" y="136"/>
                          <a:pt x="249" y="168"/>
                          <a:pt x="204" y="168"/>
                        </a:cubicBezTo>
                        <a:cubicBezTo>
                          <a:pt x="151" y="168"/>
                          <a:pt x="123" y="139"/>
                          <a:pt x="123" y="81"/>
                        </a:cubicBezTo>
                        <a:cubicBezTo>
                          <a:pt x="123" y="34"/>
                          <a:pt x="158" y="0"/>
                          <a:pt x="204" y="0"/>
                        </a:cubicBezTo>
                        <a:cubicBezTo>
                          <a:pt x="251" y="0"/>
                          <a:pt x="283" y="30"/>
                          <a:pt x="283" y="8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6" name="Freeform 53">
                    <a:extLst>
                      <a:ext uri="{FF2B5EF4-FFF2-40B4-BE49-F238E27FC236}">
                        <a16:creationId xmlns:a16="http://schemas.microsoft.com/office/drawing/2014/main" id="{5DF7C0FA-BCD2-437A-94D2-63373CC98E9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935" y="4609"/>
                    <a:ext cx="151" cy="166"/>
                  </a:xfrm>
                  <a:custGeom>
                    <a:avLst/>
                    <a:gdLst>
                      <a:gd name="T0" fmla="*/ 213 w 677"/>
                      <a:gd name="T1" fmla="*/ 134 h 743"/>
                      <a:gd name="T2" fmla="*/ 440 w 677"/>
                      <a:gd name="T3" fmla="*/ 0 h 743"/>
                      <a:gd name="T4" fmla="*/ 611 w 677"/>
                      <a:gd name="T5" fmla="*/ 183 h 743"/>
                      <a:gd name="T6" fmla="*/ 556 w 677"/>
                      <a:gd name="T7" fmla="*/ 613 h 743"/>
                      <a:gd name="T8" fmla="*/ 564 w 677"/>
                      <a:gd name="T9" fmla="*/ 638 h 743"/>
                      <a:gd name="T10" fmla="*/ 677 w 677"/>
                      <a:gd name="T11" fmla="*/ 626 h 743"/>
                      <a:gd name="T12" fmla="*/ 653 w 677"/>
                      <a:gd name="T13" fmla="*/ 709 h 743"/>
                      <a:gd name="T14" fmla="*/ 480 w 677"/>
                      <a:gd name="T15" fmla="*/ 743 h 743"/>
                      <a:gd name="T16" fmla="*/ 428 w 677"/>
                      <a:gd name="T17" fmla="*/ 634 h 743"/>
                      <a:gd name="T18" fmla="*/ 486 w 677"/>
                      <a:gd name="T19" fmla="*/ 224 h 743"/>
                      <a:gd name="T20" fmla="*/ 385 w 677"/>
                      <a:gd name="T21" fmla="*/ 98 h 743"/>
                      <a:gd name="T22" fmla="*/ 206 w 677"/>
                      <a:gd name="T23" fmla="*/ 230 h 743"/>
                      <a:gd name="T24" fmla="*/ 151 w 677"/>
                      <a:gd name="T25" fmla="*/ 715 h 743"/>
                      <a:gd name="T26" fmla="*/ 81 w 677"/>
                      <a:gd name="T27" fmla="*/ 721 h 743"/>
                      <a:gd name="T28" fmla="*/ 26 w 677"/>
                      <a:gd name="T29" fmla="*/ 715 h 743"/>
                      <a:gd name="T30" fmla="*/ 107 w 677"/>
                      <a:gd name="T31" fmla="*/ 106 h 743"/>
                      <a:gd name="T32" fmla="*/ 0 w 677"/>
                      <a:gd name="T33" fmla="*/ 118 h 743"/>
                      <a:gd name="T34" fmla="*/ 26 w 677"/>
                      <a:gd name="T35" fmla="*/ 43 h 743"/>
                      <a:gd name="T36" fmla="*/ 162 w 677"/>
                      <a:gd name="T37" fmla="*/ 9 h 743"/>
                      <a:gd name="T38" fmla="*/ 212 w 677"/>
                      <a:gd name="T39" fmla="*/ 15 h 743"/>
                      <a:gd name="T40" fmla="*/ 198 w 677"/>
                      <a:gd name="T41" fmla="*/ 134 h 743"/>
                      <a:gd name="T42" fmla="*/ 213 w 677"/>
                      <a:gd name="T43" fmla="*/ 134 h 7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677" h="743">
                        <a:moveTo>
                          <a:pt x="213" y="134"/>
                        </a:moveTo>
                        <a:cubicBezTo>
                          <a:pt x="247" y="72"/>
                          <a:pt x="312" y="0"/>
                          <a:pt x="440" y="0"/>
                        </a:cubicBezTo>
                        <a:cubicBezTo>
                          <a:pt x="528" y="0"/>
                          <a:pt x="611" y="36"/>
                          <a:pt x="611" y="183"/>
                        </a:cubicBezTo>
                        <a:cubicBezTo>
                          <a:pt x="611" y="271"/>
                          <a:pt x="565" y="545"/>
                          <a:pt x="556" y="613"/>
                        </a:cubicBezTo>
                        <a:cubicBezTo>
                          <a:pt x="556" y="617"/>
                          <a:pt x="561" y="634"/>
                          <a:pt x="564" y="638"/>
                        </a:cubicBezTo>
                        <a:cubicBezTo>
                          <a:pt x="677" y="626"/>
                          <a:pt x="677" y="626"/>
                          <a:pt x="677" y="626"/>
                        </a:cubicBezTo>
                        <a:cubicBezTo>
                          <a:pt x="677" y="648"/>
                          <a:pt x="665" y="690"/>
                          <a:pt x="653" y="709"/>
                        </a:cubicBezTo>
                        <a:cubicBezTo>
                          <a:pt x="605" y="728"/>
                          <a:pt x="521" y="743"/>
                          <a:pt x="480" y="743"/>
                        </a:cubicBezTo>
                        <a:cubicBezTo>
                          <a:pt x="452" y="710"/>
                          <a:pt x="428" y="659"/>
                          <a:pt x="428" y="634"/>
                        </a:cubicBezTo>
                        <a:cubicBezTo>
                          <a:pt x="447" y="526"/>
                          <a:pt x="486" y="301"/>
                          <a:pt x="486" y="224"/>
                        </a:cubicBezTo>
                        <a:cubicBezTo>
                          <a:pt x="486" y="148"/>
                          <a:pt x="456" y="98"/>
                          <a:pt x="385" y="98"/>
                        </a:cubicBezTo>
                        <a:cubicBezTo>
                          <a:pt x="304" y="98"/>
                          <a:pt x="234" y="171"/>
                          <a:pt x="206" y="230"/>
                        </a:cubicBezTo>
                        <a:cubicBezTo>
                          <a:pt x="151" y="715"/>
                          <a:pt x="151" y="715"/>
                          <a:pt x="151" y="715"/>
                        </a:cubicBezTo>
                        <a:cubicBezTo>
                          <a:pt x="134" y="718"/>
                          <a:pt x="106" y="721"/>
                          <a:pt x="81" y="721"/>
                        </a:cubicBezTo>
                        <a:cubicBezTo>
                          <a:pt x="60" y="721"/>
                          <a:pt x="39" y="719"/>
                          <a:pt x="26" y="715"/>
                        </a:cubicBezTo>
                        <a:cubicBezTo>
                          <a:pt x="107" y="106"/>
                          <a:pt x="107" y="106"/>
                          <a:pt x="107" y="106"/>
                        </a:cubicBezTo>
                        <a:cubicBezTo>
                          <a:pt x="0" y="118"/>
                          <a:pt x="0" y="118"/>
                          <a:pt x="0" y="118"/>
                        </a:cubicBezTo>
                        <a:cubicBezTo>
                          <a:pt x="0" y="103"/>
                          <a:pt x="13" y="56"/>
                          <a:pt x="26" y="43"/>
                        </a:cubicBezTo>
                        <a:cubicBezTo>
                          <a:pt x="56" y="24"/>
                          <a:pt x="111" y="9"/>
                          <a:pt x="162" y="9"/>
                        </a:cubicBezTo>
                        <a:cubicBezTo>
                          <a:pt x="179" y="9"/>
                          <a:pt x="197" y="11"/>
                          <a:pt x="212" y="15"/>
                        </a:cubicBezTo>
                        <a:cubicBezTo>
                          <a:pt x="198" y="134"/>
                          <a:pt x="198" y="134"/>
                          <a:pt x="198" y="134"/>
                        </a:cubicBezTo>
                        <a:lnTo>
                          <a:pt x="213" y="13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7" name="Freeform 54">
                    <a:extLst>
                      <a:ext uri="{FF2B5EF4-FFF2-40B4-BE49-F238E27FC236}">
                        <a16:creationId xmlns:a16="http://schemas.microsoft.com/office/drawing/2014/main" id="{9DBA1A2C-DC2A-4C3C-8DD2-06C8C37765F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695" y="4541"/>
                    <a:ext cx="242" cy="228"/>
                  </a:xfrm>
                  <a:custGeom>
                    <a:avLst/>
                    <a:gdLst>
                      <a:gd name="T0" fmla="*/ 789 w 1087"/>
                      <a:gd name="T1" fmla="*/ 538 h 1023"/>
                      <a:gd name="T2" fmla="*/ 303 w 1087"/>
                      <a:gd name="T3" fmla="*/ 538 h 1023"/>
                      <a:gd name="T4" fmla="*/ 268 w 1087"/>
                      <a:gd name="T5" fmla="*/ 927 h 1023"/>
                      <a:gd name="T6" fmla="*/ 383 w 1087"/>
                      <a:gd name="T7" fmla="*/ 942 h 1023"/>
                      <a:gd name="T8" fmla="*/ 380 w 1087"/>
                      <a:gd name="T9" fmla="*/ 1023 h 1023"/>
                      <a:gd name="T10" fmla="*/ 0 w 1087"/>
                      <a:gd name="T11" fmla="*/ 1023 h 1023"/>
                      <a:gd name="T12" fmla="*/ 22 w 1087"/>
                      <a:gd name="T13" fmla="*/ 945 h 1023"/>
                      <a:gd name="T14" fmla="*/ 135 w 1087"/>
                      <a:gd name="T15" fmla="*/ 925 h 1023"/>
                      <a:gd name="T16" fmla="*/ 221 w 1087"/>
                      <a:gd name="T17" fmla="*/ 95 h 1023"/>
                      <a:gd name="T18" fmla="*/ 115 w 1087"/>
                      <a:gd name="T19" fmla="*/ 84 h 1023"/>
                      <a:gd name="T20" fmla="*/ 121 w 1087"/>
                      <a:gd name="T21" fmla="*/ 0 h 1023"/>
                      <a:gd name="T22" fmla="*/ 465 w 1087"/>
                      <a:gd name="T23" fmla="*/ 0 h 1023"/>
                      <a:gd name="T24" fmla="*/ 455 w 1087"/>
                      <a:gd name="T25" fmla="*/ 83 h 1023"/>
                      <a:gd name="T26" fmla="*/ 343 w 1087"/>
                      <a:gd name="T27" fmla="*/ 95 h 1023"/>
                      <a:gd name="T28" fmla="*/ 311 w 1087"/>
                      <a:gd name="T29" fmla="*/ 442 h 1023"/>
                      <a:gd name="T30" fmla="*/ 801 w 1087"/>
                      <a:gd name="T31" fmla="*/ 442 h 1023"/>
                      <a:gd name="T32" fmla="*/ 838 w 1087"/>
                      <a:gd name="T33" fmla="*/ 95 h 1023"/>
                      <a:gd name="T34" fmla="*/ 733 w 1087"/>
                      <a:gd name="T35" fmla="*/ 84 h 1023"/>
                      <a:gd name="T36" fmla="*/ 739 w 1087"/>
                      <a:gd name="T37" fmla="*/ 0 h 1023"/>
                      <a:gd name="T38" fmla="*/ 1085 w 1087"/>
                      <a:gd name="T39" fmla="*/ 0 h 1023"/>
                      <a:gd name="T40" fmla="*/ 1087 w 1087"/>
                      <a:gd name="T41" fmla="*/ 24 h 1023"/>
                      <a:gd name="T42" fmla="*/ 1077 w 1087"/>
                      <a:gd name="T43" fmla="*/ 83 h 1023"/>
                      <a:gd name="T44" fmla="*/ 960 w 1087"/>
                      <a:gd name="T45" fmla="*/ 95 h 1023"/>
                      <a:gd name="T46" fmla="*/ 885 w 1087"/>
                      <a:gd name="T47" fmla="*/ 927 h 1023"/>
                      <a:gd name="T48" fmla="*/ 1009 w 1087"/>
                      <a:gd name="T49" fmla="*/ 942 h 1023"/>
                      <a:gd name="T50" fmla="*/ 1006 w 1087"/>
                      <a:gd name="T51" fmla="*/ 1023 h 1023"/>
                      <a:gd name="T52" fmla="*/ 624 w 1087"/>
                      <a:gd name="T53" fmla="*/ 1023 h 1023"/>
                      <a:gd name="T54" fmla="*/ 645 w 1087"/>
                      <a:gd name="T55" fmla="*/ 945 h 1023"/>
                      <a:gd name="T56" fmla="*/ 753 w 1087"/>
                      <a:gd name="T57" fmla="*/ 925 h 1023"/>
                      <a:gd name="T58" fmla="*/ 789 w 1087"/>
                      <a:gd name="T59" fmla="*/ 538 h 10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</a:cxnLst>
                    <a:rect l="0" t="0" r="r" b="b"/>
                    <a:pathLst>
                      <a:path w="1087" h="1023">
                        <a:moveTo>
                          <a:pt x="789" y="538"/>
                        </a:moveTo>
                        <a:cubicBezTo>
                          <a:pt x="303" y="538"/>
                          <a:pt x="303" y="538"/>
                          <a:pt x="303" y="538"/>
                        </a:cubicBezTo>
                        <a:cubicBezTo>
                          <a:pt x="268" y="927"/>
                          <a:pt x="268" y="927"/>
                          <a:pt x="268" y="927"/>
                        </a:cubicBezTo>
                        <a:cubicBezTo>
                          <a:pt x="296" y="928"/>
                          <a:pt x="352" y="933"/>
                          <a:pt x="383" y="942"/>
                        </a:cubicBezTo>
                        <a:cubicBezTo>
                          <a:pt x="387" y="961"/>
                          <a:pt x="384" y="1003"/>
                          <a:pt x="380" y="1023"/>
                        </a:cubicBezTo>
                        <a:cubicBezTo>
                          <a:pt x="0" y="1023"/>
                          <a:pt x="0" y="1023"/>
                          <a:pt x="0" y="1023"/>
                        </a:cubicBezTo>
                        <a:cubicBezTo>
                          <a:pt x="4" y="996"/>
                          <a:pt x="13" y="965"/>
                          <a:pt x="22" y="945"/>
                        </a:cubicBezTo>
                        <a:cubicBezTo>
                          <a:pt x="49" y="937"/>
                          <a:pt x="104" y="928"/>
                          <a:pt x="135" y="925"/>
                        </a:cubicBezTo>
                        <a:cubicBezTo>
                          <a:pt x="221" y="95"/>
                          <a:pt x="221" y="95"/>
                          <a:pt x="221" y="95"/>
                        </a:cubicBezTo>
                        <a:cubicBezTo>
                          <a:pt x="188" y="93"/>
                          <a:pt x="137" y="89"/>
                          <a:pt x="115" y="84"/>
                        </a:cubicBezTo>
                        <a:cubicBezTo>
                          <a:pt x="112" y="62"/>
                          <a:pt x="116" y="17"/>
                          <a:pt x="121" y="0"/>
                        </a:cubicBezTo>
                        <a:cubicBezTo>
                          <a:pt x="465" y="0"/>
                          <a:pt x="465" y="0"/>
                          <a:pt x="465" y="0"/>
                        </a:cubicBezTo>
                        <a:cubicBezTo>
                          <a:pt x="467" y="21"/>
                          <a:pt x="462" y="64"/>
                          <a:pt x="455" y="83"/>
                        </a:cubicBezTo>
                        <a:cubicBezTo>
                          <a:pt x="424" y="89"/>
                          <a:pt x="378" y="93"/>
                          <a:pt x="343" y="95"/>
                        </a:cubicBezTo>
                        <a:cubicBezTo>
                          <a:pt x="311" y="442"/>
                          <a:pt x="311" y="442"/>
                          <a:pt x="311" y="442"/>
                        </a:cubicBezTo>
                        <a:cubicBezTo>
                          <a:pt x="801" y="442"/>
                          <a:pt x="801" y="442"/>
                          <a:pt x="801" y="442"/>
                        </a:cubicBezTo>
                        <a:cubicBezTo>
                          <a:pt x="838" y="95"/>
                          <a:pt x="838" y="95"/>
                          <a:pt x="838" y="95"/>
                        </a:cubicBezTo>
                        <a:cubicBezTo>
                          <a:pt x="806" y="93"/>
                          <a:pt x="758" y="89"/>
                          <a:pt x="733" y="84"/>
                        </a:cubicBezTo>
                        <a:cubicBezTo>
                          <a:pt x="730" y="62"/>
                          <a:pt x="735" y="17"/>
                          <a:pt x="739" y="0"/>
                        </a:cubicBezTo>
                        <a:cubicBezTo>
                          <a:pt x="1085" y="0"/>
                          <a:pt x="1085" y="0"/>
                          <a:pt x="1085" y="0"/>
                        </a:cubicBezTo>
                        <a:cubicBezTo>
                          <a:pt x="1087" y="8"/>
                          <a:pt x="1087" y="18"/>
                          <a:pt x="1087" y="24"/>
                        </a:cubicBezTo>
                        <a:cubicBezTo>
                          <a:pt x="1087" y="40"/>
                          <a:pt x="1082" y="67"/>
                          <a:pt x="1077" y="83"/>
                        </a:cubicBezTo>
                        <a:cubicBezTo>
                          <a:pt x="1044" y="89"/>
                          <a:pt x="997" y="93"/>
                          <a:pt x="960" y="95"/>
                        </a:cubicBezTo>
                        <a:cubicBezTo>
                          <a:pt x="885" y="927"/>
                          <a:pt x="885" y="927"/>
                          <a:pt x="885" y="927"/>
                        </a:cubicBezTo>
                        <a:cubicBezTo>
                          <a:pt x="926" y="930"/>
                          <a:pt x="975" y="934"/>
                          <a:pt x="1009" y="942"/>
                        </a:cubicBezTo>
                        <a:cubicBezTo>
                          <a:pt x="1013" y="961"/>
                          <a:pt x="1010" y="1003"/>
                          <a:pt x="1006" y="1023"/>
                        </a:cubicBezTo>
                        <a:cubicBezTo>
                          <a:pt x="624" y="1023"/>
                          <a:pt x="624" y="1023"/>
                          <a:pt x="624" y="1023"/>
                        </a:cubicBezTo>
                        <a:cubicBezTo>
                          <a:pt x="629" y="996"/>
                          <a:pt x="638" y="965"/>
                          <a:pt x="645" y="945"/>
                        </a:cubicBezTo>
                        <a:cubicBezTo>
                          <a:pt x="670" y="937"/>
                          <a:pt x="723" y="928"/>
                          <a:pt x="753" y="925"/>
                        </a:cubicBezTo>
                        <a:lnTo>
                          <a:pt x="789" y="53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8" name="Freeform 55">
                    <a:extLst>
                      <a:ext uri="{FF2B5EF4-FFF2-40B4-BE49-F238E27FC236}">
                        <a16:creationId xmlns:a16="http://schemas.microsoft.com/office/drawing/2014/main" id="{08466338-EC92-4160-845C-07CF51C2D97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3438" y="4609"/>
                    <a:ext cx="119" cy="166"/>
                  </a:xfrm>
                  <a:custGeom>
                    <a:avLst/>
                    <a:gdLst>
                      <a:gd name="T0" fmla="*/ 131 w 534"/>
                      <a:gd name="T1" fmla="*/ 413 h 743"/>
                      <a:gd name="T2" fmla="*/ 131 w 534"/>
                      <a:gd name="T3" fmla="*/ 457 h 743"/>
                      <a:gd name="T4" fmla="*/ 253 w 534"/>
                      <a:gd name="T5" fmla="*/ 637 h 743"/>
                      <a:gd name="T6" fmla="*/ 474 w 534"/>
                      <a:gd name="T7" fmla="*/ 567 h 743"/>
                      <a:gd name="T8" fmla="*/ 456 w 534"/>
                      <a:gd name="T9" fmla="*/ 648 h 743"/>
                      <a:gd name="T10" fmla="*/ 200 w 534"/>
                      <a:gd name="T11" fmla="*/ 743 h 743"/>
                      <a:gd name="T12" fmla="*/ 0 w 534"/>
                      <a:gd name="T13" fmla="*/ 492 h 743"/>
                      <a:gd name="T14" fmla="*/ 110 w 534"/>
                      <a:gd name="T15" fmla="*/ 123 h 743"/>
                      <a:gd name="T16" fmla="*/ 365 w 534"/>
                      <a:gd name="T17" fmla="*/ 0 h 743"/>
                      <a:gd name="T18" fmla="*/ 534 w 534"/>
                      <a:gd name="T19" fmla="*/ 162 h 743"/>
                      <a:gd name="T20" fmla="*/ 131 w 534"/>
                      <a:gd name="T21" fmla="*/ 413 h 743"/>
                      <a:gd name="T22" fmla="*/ 188 w 534"/>
                      <a:gd name="T23" fmla="*/ 173 h 743"/>
                      <a:gd name="T24" fmla="*/ 140 w 534"/>
                      <a:gd name="T25" fmla="*/ 327 h 743"/>
                      <a:gd name="T26" fmla="*/ 415 w 534"/>
                      <a:gd name="T27" fmla="*/ 170 h 743"/>
                      <a:gd name="T28" fmla="*/ 339 w 534"/>
                      <a:gd name="T29" fmla="*/ 80 h 743"/>
                      <a:gd name="T30" fmla="*/ 188 w 534"/>
                      <a:gd name="T31" fmla="*/ 173 h 7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34" h="743">
                        <a:moveTo>
                          <a:pt x="131" y="413"/>
                        </a:moveTo>
                        <a:cubicBezTo>
                          <a:pt x="131" y="457"/>
                          <a:pt x="131" y="457"/>
                          <a:pt x="131" y="457"/>
                        </a:cubicBezTo>
                        <a:cubicBezTo>
                          <a:pt x="131" y="578"/>
                          <a:pt x="172" y="637"/>
                          <a:pt x="253" y="637"/>
                        </a:cubicBezTo>
                        <a:cubicBezTo>
                          <a:pt x="318" y="637"/>
                          <a:pt x="411" y="609"/>
                          <a:pt x="474" y="567"/>
                        </a:cubicBezTo>
                        <a:cubicBezTo>
                          <a:pt x="474" y="595"/>
                          <a:pt x="467" y="628"/>
                          <a:pt x="456" y="648"/>
                        </a:cubicBezTo>
                        <a:cubicBezTo>
                          <a:pt x="400" y="697"/>
                          <a:pt x="309" y="743"/>
                          <a:pt x="200" y="743"/>
                        </a:cubicBezTo>
                        <a:cubicBezTo>
                          <a:pt x="69" y="743"/>
                          <a:pt x="0" y="650"/>
                          <a:pt x="0" y="492"/>
                        </a:cubicBezTo>
                        <a:cubicBezTo>
                          <a:pt x="0" y="363"/>
                          <a:pt x="29" y="220"/>
                          <a:pt x="110" y="123"/>
                        </a:cubicBezTo>
                        <a:cubicBezTo>
                          <a:pt x="169" y="52"/>
                          <a:pt x="259" y="0"/>
                          <a:pt x="365" y="0"/>
                        </a:cubicBezTo>
                        <a:cubicBezTo>
                          <a:pt x="470" y="0"/>
                          <a:pt x="534" y="62"/>
                          <a:pt x="534" y="162"/>
                        </a:cubicBezTo>
                        <a:cubicBezTo>
                          <a:pt x="534" y="280"/>
                          <a:pt x="461" y="399"/>
                          <a:pt x="131" y="413"/>
                        </a:cubicBezTo>
                        <a:close/>
                        <a:moveTo>
                          <a:pt x="188" y="173"/>
                        </a:moveTo>
                        <a:cubicBezTo>
                          <a:pt x="162" y="217"/>
                          <a:pt x="147" y="273"/>
                          <a:pt x="140" y="327"/>
                        </a:cubicBezTo>
                        <a:cubicBezTo>
                          <a:pt x="383" y="318"/>
                          <a:pt x="415" y="243"/>
                          <a:pt x="415" y="170"/>
                        </a:cubicBezTo>
                        <a:cubicBezTo>
                          <a:pt x="415" y="120"/>
                          <a:pt x="393" y="80"/>
                          <a:pt x="339" y="80"/>
                        </a:cubicBezTo>
                        <a:cubicBezTo>
                          <a:pt x="278" y="80"/>
                          <a:pt x="221" y="117"/>
                          <a:pt x="188" y="17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99" name="Freeform 56">
                    <a:extLst>
                      <a:ext uri="{FF2B5EF4-FFF2-40B4-BE49-F238E27FC236}">
                        <a16:creationId xmlns:a16="http://schemas.microsoft.com/office/drawing/2014/main" id="{1DFACD8B-6806-4492-BB70-599E20C68F0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3295" y="4609"/>
                    <a:ext cx="143" cy="166"/>
                  </a:xfrm>
                  <a:custGeom>
                    <a:avLst/>
                    <a:gdLst>
                      <a:gd name="T0" fmla="*/ 398 w 642"/>
                      <a:gd name="T1" fmla="*/ 634 h 743"/>
                      <a:gd name="T2" fmla="*/ 190 w 642"/>
                      <a:gd name="T3" fmla="*/ 743 h 743"/>
                      <a:gd name="T4" fmla="*/ 0 w 642"/>
                      <a:gd name="T5" fmla="*/ 479 h 743"/>
                      <a:gd name="T6" fmla="*/ 97 w 642"/>
                      <a:gd name="T7" fmla="*/ 146 h 743"/>
                      <a:gd name="T8" fmla="*/ 371 w 642"/>
                      <a:gd name="T9" fmla="*/ 0 h 743"/>
                      <a:gd name="T10" fmla="*/ 591 w 642"/>
                      <a:gd name="T11" fmla="*/ 67 h 743"/>
                      <a:gd name="T12" fmla="*/ 520 w 642"/>
                      <a:gd name="T13" fmla="*/ 607 h 743"/>
                      <a:gd name="T14" fmla="*/ 527 w 642"/>
                      <a:gd name="T15" fmla="*/ 638 h 743"/>
                      <a:gd name="T16" fmla="*/ 642 w 642"/>
                      <a:gd name="T17" fmla="*/ 628 h 743"/>
                      <a:gd name="T18" fmla="*/ 619 w 642"/>
                      <a:gd name="T19" fmla="*/ 709 h 743"/>
                      <a:gd name="T20" fmla="*/ 443 w 642"/>
                      <a:gd name="T21" fmla="*/ 743 h 743"/>
                      <a:gd name="T22" fmla="*/ 405 w 642"/>
                      <a:gd name="T23" fmla="*/ 634 h 743"/>
                      <a:gd name="T24" fmla="*/ 398 w 642"/>
                      <a:gd name="T25" fmla="*/ 634 h 743"/>
                      <a:gd name="T26" fmla="*/ 466 w 642"/>
                      <a:gd name="T27" fmla="*/ 100 h 743"/>
                      <a:gd name="T28" fmla="*/ 370 w 642"/>
                      <a:gd name="T29" fmla="*/ 78 h 743"/>
                      <a:gd name="T30" fmla="*/ 190 w 642"/>
                      <a:gd name="T31" fmla="*/ 189 h 743"/>
                      <a:gd name="T32" fmla="*/ 127 w 642"/>
                      <a:gd name="T33" fmla="*/ 463 h 743"/>
                      <a:gd name="T34" fmla="*/ 251 w 642"/>
                      <a:gd name="T35" fmla="*/ 642 h 743"/>
                      <a:gd name="T36" fmla="*/ 405 w 642"/>
                      <a:gd name="T37" fmla="*/ 535 h 743"/>
                      <a:gd name="T38" fmla="*/ 466 w 642"/>
                      <a:gd name="T39" fmla="*/ 100 h 7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642" h="743">
                        <a:moveTo>
                          <a:pt x="398" y="634"/>
                        </a:moveTo>
                        <a:cubicBezTo>
                          <a:pt x="343" y="712"/>
                          <a:pt x="258" y="743"/>
                          <a:pt x="190" y="743"/>
                        </a:cubicBezTo>
                        <a:cubicBezTo>
                          <a:pt x="81" y="743"/>
                          <a:pt x="0" y="666"/>
                          <a:pt x="0" y="479"/>
                        </a:cubicBezTo>
                        <a:cubicBezTo>
                          <a:pt x="0" y="355"/>
                          <a:pt x="34" y="234"/>
                          <a:pt x="97" y="146"/>
                        </a:cubicBezTo>
                        <a:cubicBezTo>
                          <a:pt x="161" y="59"/>
                          <a:pt x="253" y="0"/>
                          <a:pt x="371" y="0"/>
                        </a:cubicBezTo>
                        <a:cubicBezTo>
                          <a:pt x="464" y="0"/>
                          <a:pt x="541" y="31"/>
                          <a:pt x="591" y="67"/>
                        </a:cubicBezTo>
                        <a:cubicBezTo>
                          <a:pt x="520" y="607"/>
                          <a:pt x="520" y="607"/>
                          <a:pt x="520" y="607"/>
                        </a:cubicBezTo>
                        <a:cubicBezTo>
                          <a:pt x="520" y="612"/>
                          <a:pt x="524" y="631"/>
                          <a:pt x="527" y="638"/>
                        </a:cubicBezTo>
                        <a:cubicBezTo>
                          <a:pt x="642" y="628"/>
                          <a:pt x="642" y="628"/>
                          <a:pt x="642" y="628"/>
                        </a:cubicBezTo>
                        <a:cubicBezTo>
                          <a:pt x="642" y="648"/>
                          <a:pt x="631" y="690"/>
                          <a:pt x="619" y="709"/>
                        </a:cubicBezTo>
                        <a:cubicBezTo>
                          <a:pt x="575" y="726"/>
                          <a:pt x="485" y="743"/>
                          <a:pt x="443" y="743"/>
                        </a:cubicBezTo>
                        <a:cubicBezTo>
                          <a:pt x="427" y="715"/>
                          <a:pt x="411" y="669"/>
                          <a:pt x="405" y="634"/>
                        </a:cubicBezTo>
                        <a:lnTo>
                          <a:pt x="398" y="634"/>
                        </a:lnTo>
                        <a:close/>
                        <a:moveTo>
                          <a:pt x="466" y="100"/>
                        </a:moveTo>
                        <a:cubicBezTo>
                          <a:pt x="441" y="86"/>
                          <a:pt x="402" y="78"/>
                          <a:pt x="370" y="78"/>
                        </a:cubicBezTo>
                        <a:cubicBezTo>
                          <a:pt x="290" y="78"/>
                          <a:pt x="227" y="128"/>
                          <a:pt x="190" y="189"/>
                        </a:cubicBezTo>
                        <a:cubicBezTo>
                          <a:pt x="146" y="262"/>
                          <a:pt x="127" y="380"/>
                          <a:pt x="127" y="463"/>
                        </a:cubicBezTo>
                        <a:cubicBezTo>
                          <a:pt x="127" y="588"/>
                          <a:pt x="175" y="642"/>
                          <a:pt x="251" y="642"/>
                        </a:cubicBezTo>
                        <a:cubicBezTo>
                          <a:pt x="309" y="642"/>
                          <a:pt x="370" y="601"/>
                          <a:pt x="405" y="535"/>
                        </a:cubicBezTo>
                        <a:lnTo>
                          <a:pt x="466" y="1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0" name="Freeform 57">
                    <a:extLst>
                      <a:ext uri="{FF2B5EF4-FFF2-40B4-BE49-F238E27FC236}">
                        <a16:creationId xmlns:a16="http://schemas.microsoft.com/office/drawing/2014/main" id="{326F2FBA-9F9B-427A-A51A-ADFEF0AEA2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118" y="4531"/>
                    <a:ext cx="56" cy="244"/>
                  </a:xfrm>
                  <a:custGeom>
                    <a:avLst/>
                    <a:gdLst>
                      <a:gd name="T0" fmla="*/ 251 w 251"/>
                      <a:gd name="T1" fmla="*/ 978 h 1095"/>
                      <a:gd name="T2" fmla="*/ 227 w 251"/>
                      <a:gd name="T3" fmla="*/ 1061 h 1095"/>
                      <a:gd name="T4" fmla="*/ 52 w 251"/>
                      <a:gd name="T5" fmla="*/ 1095 h 1095"/>
                      <a:gd name="T6" fmla="*/ 0 w 251"/>
                      <a:gd name="T7" fmla="*/ 986 h 1095"/>
                      <a:gd name="T8" fmla="*/ 117 w 251"/>
                      <a:gd name="T9" fmla="*/ 98 h 1095"/>
                      <a:gd name="T10" fmla="*/ 10 w 251"/>
                      <a:gd name="T11" fmla="*/ 109 h 1095"/>
                      <a:gd name="T12" fmla="*/ 37 w 251"/>
                      <a:gd name="T13" fmla="*/ 34 h 1095"/>
                      <a:gd name="T14" fmla="*/ 181 w 251"/>
                      <a:gd name="T15" fmla="*/ 0 h 1095"/>
                      <a:gd name="T16" fmla="*/ 242 w 251"/>
                      <a:gd name="T17" fmla="*/ 6 h 1095"/>
                      <a:gd name="T18" fmla="*/ 128 w 251"/>
                      <a:gd name="T19" fmla="*/ 965 h 1095"/>
                      <a:gd name="T20" fmla="*/ 136 w 251"/>
                      <a:gd name="T21" fmla="*/ 990 h 1095"/>
                      <a:gd name="T22" fmla="*/ 251 w 251"/>
                      <a:gd name="T23" fmla="*/ 978 h 10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1" h="1095">
                        <a:moveTo>
                          <a:pt x="251" y="978"/>
                        </a:moveTo>
                        <a:cubicBezTo>
                          <a:pt x="251" y="1000"/>
                          <a:pt x="239" y="1042"/>
                          <a:pt x="227" y="1061"/>
                        </a:cubicBezTo>
                        <a:cubicBezTo>
                          <a:pt x="180" y="1078"/>
                          <a:pt x="94" y="1095"/>
                          <a:pt x="52" y="1095"/>
                        </a:cubicBezTo>
                        <a:cubicBezTo>
                          <a:pt x="24" y="1062"/>
                          <a:pt x="0" y="1011"/>
                          <a:pt x="0" y="986"/>
                        </a:cubicBezTo>
                        <a:cubicBezTo>
                          <a:pt x="117" y="98"/>
                          <a:pt x="117" y="98"/>
                          <a:pt x="117" y="98"/>
                        </a:cubicBezTo>
                        <a:cubicBezTo>
                          <a:pt x="10" y="109"/>
                          <a:pt x="10" y="109"/>
                          <a:pt x="10" y="109"/>
                        </a:cubicBezTo>
                        <a:cubicBezTo>
                          <a:pt x="10" y="95"/>
                          <a:pt x="24" y="47"/>
                          <a:pt x="37" y="34"/>
                        </a:cubicBezTo>
                        <a:cubicBezTo>
                          <a:pt x="72" y="17"/>
                          <a:pt x="122" y="0"/>
                          <a:pt x="181" y="0"/>
                        </a:cubicBezTo>
                        <a:cubicBezTo>
                          <a:pt x="196" y="0"/>
                          <a:pt x="230" y="3"/>
                          <a:pt x="242" y="6"/>
                        </a:cubicBezTo>
                        <a:cubicBezTo>
                          <a:pt x="128" y="965"/>
                          <a:pt x="128" y="965"/>
                          <a:pt x="128" y="965"/>
                        </a:cubicBezTo>
                        <a:cubicBezTo>
                          <a:pt x="128" y="969"/>
                          <a:pt x="133" y="984"/>
                          <a:pt x="136" y="990"/>
                        </a:cubicBezTo>
                        <a:lnTo>
                          <a:pt x="251" y="97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1" name="Freeform 58">
                    <a:extLst>
                      <a:ext uri="{FF2B5EF4-FFF2-40B4-BE49-F238E27FC236}">
                        <a16:creationId xmlns:a16="http://schemas.microsoft.com/office/drawing/2014/main" id="{7619C2E6-F039-4F24-9A92-7759F96B452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3036" y="4568"/>
                    <a:ext cx="97" cy="207"/>
                  </a:xfrm>
                  <a:custGeom>
                    <a:avLst/>
                    <a:gdLst>
                      <a:gd name="T0" fmla="*/ 155 w 432"/>
                      <a:gd name="T1" fmla="*/ 23 h 928"/>
                      <a:gd name="T2" fmla="*/ 249 w 432"/>
                      <a:gd name="T3" fmla="*/ 0 h 928"/>
                      <a:gd name="T4" fmla="*/ 227 w 432"/>
                      <a:gd name="T5" fmla="*/ 210 h 928"/>
                      <a:gd name="T6" fmla="*/ 431 w 432"/>
                      <a:gd name="T7" fmla="*/ 210 h 928"/>
                      <a:gd name="T8" fmla="*/ 432 w 432"/>
                      <a:gd name="T9" fmla="*/ 237 h 928"/>
                      <a:gd name="T10" fmla="*/ 426 w 432"/>
                      <a:gd name="T11" fmla="*/ 296 h 928"/>
                      <a:gd name="T12" fmla="*/ 214 w 432"/>
                      <a:gd name="T13" fmla="*/ 296 h 928"/>
                      <a:gd name="T14" fmla="*/ 173 w 432"/>
                      <a:gd name="T15" fmla="*/ 714 h 928"/>
                      <a:gd name="T16" fmla="*/ 244 w 432"/>
                      <a:gd name="T17" fmla="*/ 830 h 928"/>
                      <a:gd name="T18" fmla="*/ 369 w 432"/>
                      <a:gd name="T19" fmla="*/ 802 h 928"/>
                      <a:gd name="T20" fmla="*/ 350 w 432"/>
                      <a:gd name="T21" fmla="*/ 880 h 928"/>
                      <a:gd name="T22" fmla="*/ 179 w 432"/>
                      <a:gd name="T23" fmla="*/ 928 h 928"/>
                      <a:gd name="T24" fmla="*/ 43 w 432"/>
                      <a:gd name="T25" fmla="*/ 782 h 928"/>
                      <a:gd name="T26" fmla="*/ 107 w 432"/>
                      <a:gd name="T27" fmla="*/ 296 h 928"/>
                      <a:gd name="T28" fmla="*/ 0 w 432"/>
                      <a:gd name="T29" fmla="*/ 296 h 928"/>
                      <a:gd name="T30" fmla="*/ 28 w 432"/>
                      <a:gd name="T31" fmla="*/ 219 h 928"/>
                      <a:gd name="T32" fmla="*/ 112 w 432"/>
                      <a:gd name="T33" fmla="*/ 194 h 928"/>
                      <a:gd name="T34" fmla="*/ 155 w 432"/>
                      <a:gd name="T35" fmla="*/ 23 h 9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432" h="928">
                        <a:moveTo>
                          <a:pt x="155" y="23"/>
                        </a:moveTo>
                        <a:cubicBezTo>
                          <a:pt x="177" y="9"/>
                          <a:pt x="221" y="0"/>
                          <a:pt x="249" y="0"/>
                        </a:cubicBezTo>
                        <a:cubicBezTo>
                          <a:pt x="227" y="210"/>
                          <a:pt x="227" y="210"/>
                          <a:pt x="227" y="210"/>
                        </a:cubicBezTo>
                        <a:cubicBezTo>
                          <a:pt x="431" y="210"/>
                          <a:pt x="431" y="210"/>
                          <a:pt x="431" y="210"/>
                        </a:cubicBezTo>
                        <a:cubicBezTo>
                          <a:pt x="432" y="221"/>
                          <a:pt x="432" y="228"/>
                          <a:pt x="432" y="237"/>
                        </a:cubicBezTo>
                        <a:cubicBezTo>
                          <a:pt x="432" y="256"/>
                          <a:pt x="429" y="278"/>
                          <a:pt x="426" y="296"/>
                        </a:cubicBezTo>
                        <a:cubicBezTo>
                          <a:pt x="214" y="296"/>
                          <a:pt x="214" y="296"/>
                          <a:pt x="214" y="296"/>
                        </a:cubicBezTo>
                        <a:cubicBezTo>
                          <a:pt x="173" y="714"/>
                          <a:pt x="173" y="714"/>
                          <a:pt x="173" y="714"/>
                        </a:cubicBezTo>
                        <a:cubicBezTo>
                          <a:pt x="165" y="792"/>
                          <a:pt x="183" y="830"/>
                          <a:pt x="244" y="830"/>
                        </a:cubicBezTo>
                        <a:cubicBezTo>
                          <a:pt x="282" y="830"/>
                          <a:pt x="333" y="817"/>
                          <a:pt x="369" y="802"/>
                        </a:cubicBezTo>
                        <a:cubicBezTo>
                          <a:pt x="369" y="829"/>
                          <a:pt x="360" y="861"/>
                          <a:pt x="350" y="880"/>
                        </a:cubicBezTo>
                        <a:cubicBezTo>
                          <a:pt x="295" y="911"/>
                          <a:pt x="229" y="928"/>
                          <a:pt x="179" y="928"/>
                        </a:cubicBezTo>
                        <a:cubicBezTo>
                          <a:pt x="83" y="928"/>
                          <a:pt x="43" y="873"/>
                          <a:pt x="43" y="782"/>
                        </a:cubicBezTo>
                        <a:cubicBezTo>
                          <a:pt x="43" y="699"/>
                          <a:pt x="81" y="443"/>
                          <a:pt x="107" y="296"/>
                        </a:cubicBezTo>
                        <a:cubicBezTo>
                          <a:pt x="0" y="296"/>
                          <a:pt x="0" y="296"/>
                          <a:pt x="0" y="296"/>
                        </a:cubicBezTo>
                        <a:cubicBezTo>
                          <a:pt x="3" y="272"/>
                          <a:pt x="15" y="238"/>
                          <a:pt x="28" y="219"/>
                        </a:cubicBezTo>
                        <a:cubicBezTo>
                          <a:pt x="49" y="209"/>
                          <a:pt x="87" y="199"/>
                          <a:pt x="112" y="194"/>
                        </a:cubicBezTo>
                        <a:lnTo>
                          <a:pt x="155" y="2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2" name="Freeform 59">
                    <a:extLst>
                      <a:ext uri="{FF2B5EF4-FFF2-40B4-BE49-F238E27FC236}">
                        <a16:creationId xmlns:a16="http://schemas.microsoft.com/office/drawing/2014/main" id="{621ED839-4216-4DFC-BDB9-F9D2C0EDB52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921" y="4531"/>
                    <a:ext cx="146" cy="244"/>
                  </a:xfrm>
                  <a:custGeom>
                    <a:avLst/>
                    <a:gdLst>
                      <a:gd name="T0" fmla="*/ 119 w 655"/>
                      <a:gd name="T1" fmla="*/ 98 h 1095"/>
                      <a:gd name="T2" fmla="*/ 13 w 655"/>
                      <a:gd name="T3" fmla="*/ 109 h 1095"/>
                      <a:gd name="T4" fmla="*/ 39 w 655"/>
                      <a:gd name="T5" fmla="*/ 34 h 1095"/>
                      <a:gd name="T6" fmla="*/ 184 w 655"/>
                      <a:gd name="T7" fmla="*/ 0 h 1095"/>
                      <a:gd name="T8" fmla="*/ 244 w 655"/>
                      <a:gd name="T9" fmla="*/ 6 h 1095"/>
                      <a:gd name="T10" fmla="*/ 222 w 655"/>
                      <a:gd name="T11" fmla="*/ 220 h 1095"/>
                      <a:gd name="T12" fmla="*/ 181 w 655"/>
                      <a:gd name="T13" fmla="*/ 470 h 1095"/>
                      <a:gd name="T14" fmla="*/ 195 w 655"/>
                      <a:gd name="T15" fmla="*/ 470 h 1095"/>
                      <a:gd name="T16" fmla="*/ 418 w 655"/>
                      <a:gd name="T17" fmla="*/ 352 h 1095"/>
                      <a:gd name="T18" fmla="*/ 589 w 655"/>
                      <a:gd name="T19" fmla="*/ 535 h 1095"/>
                      <a:gd name="T20" fmla="*/ 534 w 655"/>
                      <a:gd name="T21" fmla="*/ 965 h 1095"/>
                      <a:gd name="T22" fmla="*/ 542 w 655"/>
                      <a:gd name="T23" fmla="*/ 990 h 1095"/>
                      <a:gd name="T24" fmla="*/ 655 w 655"/>
                      <a:gd name="T25" fmla="*/ 978 h 1095"/>
                      <a:gd name="T26" fmla="*/ 631 w 655"/>
                      <a:gd name="T27" fmla="*/ 1061 h 1095"/>
                      <a:gd name="T28" fmla="*/ 458 w 655"/>
                      <a:gd name="T29" fmla="*/ 1095 h 1095"/>
                      <a:gd name="T30" fmla="*/ 406 w 655"/>
                      <a:gd name="T31" fmla="*/ 986 h 1095"/>
                      <a:gd name="T32" fmla="*/ 463 w 655"/>
                      <a:gd name="T33" fmla="*/ 576 h 1095"/>
                      <a:gd name="T34" fmla="*/ 357 w 655"/>
                      <a:gd name="T35" fmla="*/ 450 h 1095"/>
                      <a:gd name="T36" fmla="*/ 179 w 655"/>
                      <a:gd name="T37" fmla="*/ 586 h 1095"/>
                      <a:gd name="T38" fmla="*/ 125 w 655"/>
                      <a:gd name="T39" fmla="*/ 1067 h 1095"/>
                      <a:gd name="T40" fmla="*/ 54 w 655"/>
                      <a:gd name="T41" fmla="*/ 1073 h 1095"/>
                      <a:gd name="T42" fmla="*/ 0 w 655"/>
                      <a:gd name="T43" fmla="*/ 1067 h 1095"/>
                      <a:gd name="T44" fmla="*/ 119 w 655"/>
                      <a:gd name="T45" fmla="*/ 98 h 10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655" h="1095">
                        <a:moveTo>
                          <a:pt x="119" y="98"/>
                        </a:moveTo>
                        <a:cubicBezTo>
                          <a:pt x="13" y="109"/>
                          <a:pt x="13" y="109"/>
                          <a:pt x="13" y="109"/>
                        </a:cubicBezTo>
                        <a:cubicBezTo>
                          <a:pt x="13" y="95"/>
                          <a:pt x="26" y="47"/>
                          <a:pt x="39" y="34"/>
                        </a:cubicBezTo>
                        <a:cubicBezTo>
                          <a:pt x="75" y="17"/>
                          <a:pt x="125" y="0"/>
                          <a:pt x="184" y="0"/>
                        </a:cubicBezTo>
                        <a:cubicBezTo>
                          <a:pt x="198" y="0"/>
                          <a:pt x="232" y="3"/>
                          <a:pt x="244" y="6"/>
                        </a:cubicBezTo>
                        <a:cubicBezTo>
                          <a:pt x="222" y="220"/>
                          <a:pt x="222" y="220"/>
                          <a:pt x="222" y="220"/>
                        </a:cubicBezTo>
                        <a:cubicBezTo>
                          <a:pt x="212" y="324"/>
                          <a:pt x="198" y="392"/>
                          <a:pt x="181" y="470"/>
                        </a:cubicBezTo>
                        <a:cubicBezTo>
                          <a:pt x="195" y="470"/>
                          <a:pt x="195" y="470"/>
                          <a:pt x="195" y="470"/>
                        </a:cubicBezTo>
                        <a:cubicBezTo>
                          <a:pt x="229" y="417"/>
                          <a:pt x="294" y="352"/>
                          <a:pt x="418" y="352"/>
                        </a:cubicBezTo>
                        <a:cubicBezTo>
                          <a:pt x="505" y="352"/>
                          <a:pt x="589" y="388"/>
                          <a:pt x="589" y="535"/>
                        </a:cubicBezTo>
                        <a:cubicBezTo>
                          <a:pt x="589" y="623"/>
                          <a:pt x="543" y="897"/>
                          <a:pt x="534" y="965"/>
                        </a:cubicBezTo>
                        <a:cubicBezTo>
                          <a:pt x="534" y="969"/>
                          <a:pt x="539" y="986"/>
                          <a:pt x="542" y="990"/>
                        </a:cubicBezTo>
                        <a:cubicBezTo>
                          <a:pt x="655" y="978"/>
                          <a:pt x="655" y="978"/>
                          <a:pt x="655" y="978"/>
                        </a:cubicBezTo>
                        <a:cubicBezTo>
                          <a:pt x="655" y="1000"/>
                          <a:pt x="643" y="1042"/>
                          <a:pt x="631" y="1061"/>
                        </a:cubicBezTo>
                        <a:cubicBezTo>
                          <a:pt x="583" y="1080"/>
                          <a:pt x="499" y="1095"/>
                          <a:pt x="458" y="1095"/>
                        </a:cubicBezTo>
                        <a:cubicBezTo>
                          <a:pt x="430" y="1062"/>
                          <a:pt x="406" y="1011"/>
                          <a:pt x="406" y="986"/>
                        </a:cubicBezTo>
                        <a:cubicBezTo>
                          <a:pt x="425" y="878"/>
                          <a:pt x="463" y="653"/>
                          <a:pt x="463" y="576"/>
                        </a:cubicBezTo>
                        <a:cubicBezTo>
                          <a:pt x="463" y="500"/>
                          <a:pt x="430" y="450"/>
                          <a:pt x="357" y="450"/>
                        </a:cubicBezTo>
                        <a:cubicBezTo>
                          <a:pt x="272" y="450"/>
                          <a:pt x="201" y="531"/>
                          <a:pt x="179" y="586"/>
                        </a:cubicBezTo>
                        <a:cubicBezTo>
                          <a:pt x="125" y="1067"/>
                          <a:pt x="125" y="1067"/>
                          <a:pt x="125" y="1067"/>
                        </a:cubicBezTo>
                        <a:cubicBezTo>
                          <a:pt x="107" y="1070"/>
                          <a:pt x="79" y="1073"/>
                          <a:pt x="54" y="1073"/>
                        </a:cubicBezTo>
                        <a:cubicBezTo>
                          <a:pt x="33" y="1073"/>
                          <a:pt x="13" y="1071"/>
                          <a:pt x="0" y="1067"/>
                        </a:cubicBezTo>
                        <a:lnTo>
                          <a:pt x="119" y="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3" name="Freeform 60">
                    <a:extLst>
                      <a:ext uri="{FF2B5EF4-FFF2-40B4-BE49-F238E27FC236}">
                        <a16:creationId xmlns:a16="http://schemas.microsoft.com/office/drawing/2014/main" id="{B0576BED-E156-4B32-8259-60B4BC9F66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682" y="4529"/>
                    <a:ext cx="126" cy="291"/>
                  </a:xfrm>
                  <a:custGeom>
                    <a:avLst/>
                    <a:gdLst>
                      <a:gd name="T0" fmla="*/ 418 w 563"/>
                      <a:gd name="T1" fmla="*/ 383 h 1302"/>
                      <a:gd name="T2" fmla="*/ 414 w 563"/>
                      <a:gd name="T3" fmla="*/ 469 h 1302"/>
                      <a:gd name="T4" fmla="*/ 230 w 563"/>
                      <a:gd name="T5" fmla="*/ 469 h 1302"/>
                      <a:gd name="T6" fmla="*/ 143 w 563"/>
                      <a:gd name="T7" fmla="*/ 1296 h 1302"/>
                      <a:gd name="T8" fmla="*/ 69 w 563"/>
                      <a:gd name="T9" fmla="*/ 1302 h 1302"/>
                      <a:gd name="T10" fmla="*/ 12 w 563"/>
                      <a:gd name="T11" fmla="*/ 1296 h 1302"/>
                      <a:gd name="T12" fmla="*/ 113 w 563"/>
                      <a:gd name="T13" fmla="*/ 469 h 1302"/>
                      <a:gd name="T14" fmla="*/ 0 w 563"/>
                      <a:gd name="T15" fmla="*/ 469 h 1302"/>
                      <a:gd name="T16" fmla="*/ 28 w 563"/>
                      <a:gd name="T17" fmla="*/ 392 h 1302"/>
                      <a:gd name="T18" fmla="*/ 122 w 563"/>
                      <a:gd name="T19" fmla="*/ 367 h 1302"/>
                      <a:gd name="T20" fmla="*/ 133 w 563"/>
                      <a:gd name="T21" fmla="*/ 288 h 1302"/>
                      <a:gd name="T22" fmla="*/ 420 w 563"/>
                      <a:gd name="T23" fmla="*/ 0 h 1302"/>
                      <a:gd name="T24" fmla="*/ 563 w 563"/>
                      <a:gd name="T25" fmla="*/ 26 h 1302"/>
                      <a:gd name="T26" fmla="*/ 521 w 563"/>
                      <a:gd name="T27" fmla="*/ 199 h 1302"/>
                      <a:gd name="T28" fmla="*/ 443 w 563"/>
                      <a:gd name="T29" fmla="*/ 176 h 1302"/>
                      <a:gd name="T30" fmla="*/ 457 w 563"/>
                      <a:gd name="T31" fmla="*/ 83 h 1302"/>
                      <a:gd name="T32" fmla="*/ 411 w 563"/>
                      <a:gd name="T33" fmla="*/ 73 h 1302"/>
                      <a:gd name="T34" fmla="*/ 249 w 563"/>
                      <a:gd name="T35" fmla="*/ 276 h 1302"/>
                      <a:gd name="T36" fmla="*/ 236 w 563"/>
                      <a:gd name="T37" fmla="*/ 383 h 1302"/>
                      <a:gd name="T38" fmla="*/ 418 w 563"/>
                      <a:gd name="T39" fmla="*/ 383 h 13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563" h="1302">
                        <a:moveTo>
                          <a:pt x="418" y="383"/>
                        </a:moveTo>
                        <a:cubicBezTo>
                          <a:pt x="421" y="407"/>
                          <a:pt x="418" y="447"/>
                          <a:pt x="414" y="469"/>
                        </a:cubicBezTo>
                        <a:cubicBezTo>
                          <a:pt x="230" y="469"/>
                          <a:pt x="230" y="469"/>
                          <a:pt x="230" y="469"/>
                        </a:cubicBezTo>
                        <a:cubicBezTo>
                          <a:pt x="143" y="1296"/>
                          <a:pt x="143" y="1296"/>
                          <a:pt x="143" y="1296"/>
                        </a:cubicBezTo>
                        <a:cubicBezTo>
                          <a:pt x="125" y="1299"/>
                          <a:pt x="94" y="1302"/>
                          <a:pt x="69" y="1302"/>
                        </a:cubicBezTo>
                        <a:cubicBezTo>
                          <a:pt x="49" y="1302"/>
                          <a:pt x="25" y="1301"/>
                          <a:pt x="12" y="1296"/>
                        </a:cubicBezTo>
                        <a:cubicBezTo>
                          <a:pt x="113" y="469"/>
                          <a:pt x="113" y="469"/>
                          <a:pt x="113" y="469"/>
                        </a:cubicBezTo>
                        <a:cubicBezTo>
                          <a:pt x="0" y="469"/>
                          <a:pt x="0" y="469"/>
                          <a:pt x="0" y="469"/>
                        </a:cubicBezTo>
                        <a:cubicBezTo>
                          <a:pt x="3" y="445"/>
                          <a:pt x="16" y="411"/>
                          <a:pt x="28" y="392"/>
                        </a:cubicBezTo>
                        <a:cubicBezTo>
                          <a:pt x="54" y="382"/>
                          <a:pt x="90" y="373"/>
                          <a:pt x="122" y="367"/>
                        </a:cubicBezTo>
                        <a:cubicBezTo>
                          <a:pt x="133" y="288"/>
                          <a:pt x="133" y="288"/>
                          <a:pt x="133" y="288"/>
                        </a:cubicBezTo>
                        <a:cubicBezTo>
                          <a:pt x="159" y="81"/>
                          <a:pt x="284" y="0"/>
                          <a:pt x="420" y="0"/>
                        </a:cubicBezTo>
                        <a:cubicBezTo>
                          <a:pt x="461" y="0"/>
                          <a:pt x="513" y="8"/>
                          <a:pt x="563" y="26"/>
                        </a:cubicBezTo>
                        <a:cubicBezTo>
                          <a:pt x="563" y="76"/>
                          <a:pt x="542" y="155"/>
                          <a:pt x="521" y="199"/>
                        </a:cubicBezTo>
                        <a:cubicBezTo>
                          <a:pt x="499" y="199"/>
                          <a:pt x="462" y="188"/>
                          <a:pt x="443" y="176"/>
                        </a:cubicBezTo>
                        <a:cubicBezTo>
                          <a:pt x="457" y="83"/>
                          <a:pt x="457" y="83"/>
                          <a:pt x="457" y="83"/>
                        </a:cubicBezTo>
                        <a:cubicBezTo>
                          <a:pt x="445" y="76"/>
                          <a:pt x="424" y="73"/>
                          <a:pt x="411" y="73"/>
                        </a:cubicBezTo>
                        <a:cubicBezTo>
                          <a:pt x="342" y="73"/>
                          <a:pt x="267" y="120"/>
                          <a:pt x="249" y="276"/>
                        </a:cubicBezTo>
                        <a:cubicBezTo>
                          <a:pt x="236" y="383"/>
                          <a:pt x="236" y="383"/>
                          <a:pt x="236" y="383"/>
                        </a:cubicBezTo>
                        <a:lnTo>
                          <a:pt x="418" y="38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4" name="Freeform 61">
                    <a:extLst>
                      <a:ext uri="{FF2B5EF4-FFF2-40B4-BE49-F238E27FC236}">
                        <a16:creationId xmlns:a16="http://schemas.microsoft.com/office/drawing/2014/main" id="{88094BCC-056E-4715-AF47-E152A7B3A76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2581" y="4609"/>
                    <a:ext cx="132" cy="166"/>
                  </a:xfrm>
                  <a:custGeom>
                    <a:avLst/>
                    <a:gdLst>
                      <a:gd name="T0" fmla="*/ 0 w 593"/>
                      <a:gd name="T1" fmla="*/ 460 h 743"/>
                      <a:gd name="T2" fmla="*/ 73 w 593"/>
                      <a:gd name="T3" fmla="*/ 162 h 743"/>
                      <a:gd name="T4" fmla="*/ 350 w 593"/>
                      <a:gd name="T5" fmla="*/ 0 h 743"/>
                      <a:gd name="T6" fmla="*/ 593 w 593"/>
                      <a:gd name="T7" fmla="*/ 276 h 743"/>
                      <a:gd name="T8" fmla="*/ 502 w 593"/>
                      <a:gd name="T9" fmla="*/ 609 h 743"/>
                      <a:gd name="T10" fmla="*/ 243 w 593"/>
                      <a:gd name="T11" fmla="*/ 743 h 743"/>
                      <a:gd name="T12" fmla="*/ 0 w 593"/>
                      <a:gd name="T13" fmla="*/ 460 h 743"/>
                      <a:gd name="T14" fmla="*/ 409 w 593"/>
                      <a:gd name="T15" fmla="*/ 554 h 743"/>
                      <a:gd name="T16" fmla="*/ 467 w 593"/>
                      <a:gd name="T17" fmla="*/ 289 h 743"/>
                      <a:gd name="T18" fmla="*/ 338 w 593"/>
                      <a:gd name="T19" fmla="*/ 86 h 743"/>
                      <a:gd name="T20" fmla="*/ 172 w 593"/>
                      <a:gd name="T21" fmla="*/ 204 h 743"/>
                      <a:gd name="T22" fmla="*/ 128 w 593"/>
                      <a:gd name="T23" fmla="*/ 447 h 743"/>
                      <a:gd name="T24" fmla="*/ 257 w 593"/>
                      <a:gd name="T25" fmla="*/ 656 h 743"/>
                      <a:gd name="T26" fmla="*/ 409 w 593"/>
                      <a:gd name="T27" fmla="*/ 554 h 7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93" h="743">
                        <a:moveTo>
                          <a:pt x="0" y="460"/>
                        </a:moveTo>
                        <a:cubicBezTo>
                          <a:pt x="0" y="345"/>
                          <a:pt x="25" y="242"/>
                          <a:pt x="73" y="162"/>
                        </a:cubicBezTo>
                        <a:cubicBezTo>
                          <a:pt x="135" y="64"/>
                          <a:pt x="234" y="0"/>
                          <a:pt x="350" y="0"/>
                        </a:cubicBezTo>
                        <a:cubicBezTo>
                          <a:pt x="501" y="0"/>
                          <a:pt x="593" y="99"/>
                          <a:pt x="593" y="276"/>
                        </a:cubicBezTo>
                        <a:cubicBezTo>
                          <a:pt x="593" y="405"/>
                          <a:pt x="561" y="525"/>
                          <a:pt x="502" y="609"/>
                        </a:cubicBezTo>
                        <a:cubicBezTo>
                          <a:pt x="443" y="693"/>
                          <a:pt x="349" y="743"/>
                          <a:pt x="243" y="743"/>
                        </a:cubicBezTo>
                        <a:cubicBezTo>
                          <a:pt x="85" y="743"/>
                          <a:pt x="0" y="645"/>
                          <a:pt x="0" y="460"/>
                        </a:cubicBezTo>
                        <a:close/>
                        <a:moveTo>
                          <a:pt x="409" y="554"/>
                        </a:moveTo>
                        <a:cubicBezTo>
                          <a:pt x="449" y="485"/>
                          <a:pt x="467" y="385"/>
                          <a:pt x="467" y="289"/>
                        </a:cubicBezTo>
                        <a:cubicBezTo>
                          <a:pt x="467" y="170"/>
                          <a:pt x="422" y="86"/>
                          <a:pt x="338" y="86"/>
                        </a:cubicBezTo>
                        <a:cubicBezTo>
                          <a:pt x="265" y="86"/>
                          <a:pt x="207" y="134"/>
                          <a:pt x="172" y="204"/>
                        </a:cubicBezTo>
                        <a:cubicBezTo>
                          <a:pt x="138" y="271"/>
                          <a:pt x="128" y="358"/>
                          <a:pt x="128" y="447"/>
                        </a:cubicBezTo>
                        <a:cubicBezTo>
                          <a:pt x="128" y="575"/>
                          <a:pt x="172" y="656"/>
                          <a:pt x="257" y="656"/>
                        </a:cubicBezTo>
                        <a:cubicBezTo>
                          <a:pt x="322" y="656"/>
                          <a:pt x="374" y="616"/>
                          <a:pt x="409" y="55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5" name="Freeform 62">
                    <a:extLst>
                      <a:ext uri="{FF2B5EF4-FFF2-40B4-BE49-F238E27FC236}">
                        <a16:creationId xmlns:a16="http://schemas.microsoft.com/office/drawing/2014/main" id="{AE312E16-C47E-4812-905B-424BF780EB6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422" y="4609"/>
                    <a:ext cx="108" cy="161"/>
                  </a:xfrm>
                  <a:custGeom>
                    <a:avLst/>
                    <a:gdLst>
                      <a:gd name="T0" fmla="*/ 208 w 485"/>
                      <a:gd name="T1" fmla="*/ 164 h 721"/>
                      <a:gd name="T2" fmla="*/ 404 w 485"/>
                      <a:gd name="T3" fmla="*/ 0 h 721"/>
                      <a:gd name="T4" fmla="*/ 474 w 485"/>
                      <a:gd name="T5" fmla="*/ 14 h 721"/>
                      <a:gd name="T6" fmla="*/ 485 w 485"/>
                      <a:gd name="T7" fmla="*/ 80 h 721"/>
                      <a:gd name="T8" fmla="*/ 474 w 485"/>
                      <a:gd name="T9" fmla="*/ 148 h 721"/>
                      <a:gd name="T10" fmla="*/ 374 w 485"/>
                      <a:gd name="T11" fmla="*/ 118 h 721"/>
                      <a:gd name="T12" fmla="*/ 201 w 485"/>
                      <a:gd name="T13" fmla="*/ 262 h 721"/>
                      <a:gd name="T14" fmla="*/ 155 w 485"/>
                      <a:gd name="T15" fmla="*/ 715 h 721"/>
                      <a:gd name="T16" fmla="*/ 84 w 485"/>
                      <a:gd name="T17" fmla="*/ 721 h 721"/>
                      <a:gd name="T18" fmla="*/ 30 w 485"/>
                      <a:gd name="T19" fmla="*/ 715 h 721"/>
                      <a:gd name="T20" fmla="*/ 109 w 485"/>
                      <a:gd name="T21" fmla="*/ 106 h 721"/>
                      <a:gd name="T22" fmla="*/ 0 w 485"/>
                      <a:gd name="T23" fmla="*/ 118 h 721"/>
                      <a:gd name="T24" fmla="*/ 27 w 485"/>
                      <a:gd name="T25" fmla="*/ 43 h 721"/>
                      <a:gd name="T26" fmla="*/ 162 w 485"/>
                      <a:gd name="T27" fmla="*/ 9 h 721"/>
                      <a:gd name="T28" fmla="*/ 212 w 485"/>
                      <a:gd name="T29" fmla="*/ 15 h 721"/>
                      <a:gd name="T30" fmla="*/ 193 w 485"/>
                      <a:gd name="T31" fmla="*/ 164 h 721"/>
                      <a:gd name="T32" fmla="*/ 208 w 485"/>
                      <a:gd name="T33" fmla="*/ 164 h 7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485" h="721">
                        <a:moveTo>
                          <a:pt x="208" y="164"/>
                        </a:moveTo>
                        <a:cubicBezTo>
                          <a:pt x="236" y="80"/>
                          <a:pt x="302" y="0"/>
                          <a:pt x="404" y="0"/>
                        </a:cubicBezTo>
                        <a:cubicBezTo>
                          <a:pt x="429" y="0"/>
                          <a:pt x="455" y="5"/>
                          <a:pt x="474" y="14"/>
                        </a:cubicBezTo>
                        <a:cubicBezTo>
                          <a:pt x="482" y="34"/>
                          <a:pt x="485" y="59"/>
                          <a:pt x="485" y="80"/>
                        </a:cubicBezTo>
                        <a:cubicBezTo>
                          <a:pt x="485" y="100"/>
                          <a:pt x="480" y="130"/>
                          <a:pt x="474" y="148"/>
                        </a:cubicBezTo>
                        <a:cubicBezTo>
                          <a:pt x="441" y="126"/>
                          <a:pt x="407" y="118"/>
                          <a:pt x="374" y="118"/>
                        </a:cubicBezTo>
                        <a:cubicBezTo>
                          <a:pt x="302" y="118"/>
                          <a:pt x="236" y="167"/>
                          <a:pt x="201" y="262"/>
                        </a:cubicBezTo>
                        <a:cubicBezTo>
                          <a:pt x="155" y="715"/>
                          <a:pt x="155" y="715"/>
                          <a:pt x="155" y="715"/>
                        </a:cubicBezTo>
                        <a:cubicBezTo>
                          <a:pt x="137" y="718"/>
                          <a:pt x="109" y="721"/>
                          <a:pt x="84" y="721"/>
                        </a:cubicBezTo>
                        <a:cubicBezTo>
                          <a:pt x="64" y="721"/>
                          <a:pt x="43" y="719"/>
                          <a:pt x="30" y="715"/>
                        </a:cubicBezTo>
                        <a:cubicBezTo>
                          <a:pt x="109" y="106"/>
                          <a:pt x="109" y="106"/>
                          <a:pt x="109" y="106"/>
                        </a:cubicBezTo>
                        <a:cubicBezTo>
                          <a:pt x="0" y="118"/>
                          <a:pt x="0" y="118"/>
                          <a:pt x="0" y="118"/>
                        </a:cubicBezTo>
                        <a:cubicBezTo>
                          <a:pt x="0" y="103"/>
                          <a:pt x="13" y="56"/>
                          <a:pt x="27" y="43"/>
                        </a:cubicBezTo>
                        <a:cubicBezTo>
                          <a:pt x="56" y="24"/>
                          <a:pt x="112" y="9"/>
                          <a:pt x="162" y="9"/>
                        </a:cubicBezTo>
                        <a:cubicBezTo>
                          <a:pt x="180" y="9"/>
                          <a:pt x="198" y="11"/>
                          <a:pt x="212" y="15"/>
                        </a:cubicBezTo>
                        <a:cubicBezTo>
                          <a:pt x="193" y="164"/>
                          <a:pt x="193" y="164"/>
                          <a:pt x="193" y="164"/>
                        </a:cubicBezTo>
                        <a:lnTo>
                          <a:pt x="208" y="16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6" name="Freeform 63">
                    <a:extLst>
                      <a:ext uri="{FF2B5EF4-FFF2-40B4-BE49-F238E27FC236}">
                        <a16:creationId xmlns:a16="http://schemas.microsoft.com/office/drawing/2014/main" id="{F6B32F5E-48CF-47AF-8E85-C397D1D12C6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233" y="4568"/>
                    <a:ext cx="96" cy="207"/>
                  </a:xfrm>
                  <a:custGeom>
                    <a:avLst/>
                    <a:gdLst>
                      <a:gd name="T0" fmla="*/ 154 w 431"/>
                      <a:gd name="T1" fmla="*/ 23 h 928"/>
                      <a:gd name="T2" fmla="*/ 249 w 431"/>
                      <a:gd name="T3" fmla="*/ 0 h 928"/>
                      <a:gd name="T4" fmla="*/ 227 w 431"/>
                      <a:gd name="T5" fmla="*/ 210 h 928"/>
                      <a:gd name="T6" fmla="*/ 430 w 431"/>
                      <a:gd name="T7" fmla="*/ 210 h 928"/>
                      <a:gd name="T8" fmla="*/ 431 w 431"/>
                      <a:gd name="T9" fmla="*/ 237 h 928"/>
                      <a:gd name="T10" fmla="*/ 425 w 431"/>
                      <a:gd name="T11" fmla="*/ 296 h 928"/>
                      <a:gd name="T12" fmla="*/ 213 w 431"/>
                      <a:gd name="T13" fmla="*/ 296 h 928"/>
                      <a:gd name="T14" fmla="*/ 172 w 431"/>
                      <a:gd name="T15" fmla="*/ 714 h 928"/>
                      <a:gd name="T16" fmla="*/ 243 w 431"/>
                      <a:gd name="T17" fmla="*/ 830 h 928"/>
                      <a:gd name="T18" fmla="*/ 368 w 431"/>
                      <a:gd name="T19" fmla="*/ 802 h 928"/>
                      <a:gd name="T20" fmla="*/ 349 w 431"/>
                      <a:gd name="T21" fmla="*/ 880 h 928"/>
                      <a:gd name="T22" fmla="*/ 178 w 431"/>
                      <a:gd name="T23" fmla="*/ 928 h 928"/>
                      <a:gd name="T24" fmla="*/ 42 w 431"/>
                      <a:gd name="T25" fmla="*/ 782 h 928"/>
                      <a:gd name="T26" fmla="*/ 106 w 431"/>
                      <a:gd name="T27" fmla="*/ 296 h 928"/>
                      <a:gd name="T28" fmla="*/ 0 w 431"/>
                      <a:gd name="T29" fmla="*/ 296 h 928"/>
                      <a:gd name="T30" fmla="*/ 28 w 431"/>
                      <a:gd name="T31" fmla="*/ 219 h 928"/>
                      <a:gd name="T32" fmla="*/ 112 w 431"/>
                      <a:gd name="T33" fmla="*/ 194 h 928"/>
                      <a:gd name="T34" fmla="*/ 154 w 431"/>
                      <a:gd name="T35" fmla="*/ 23 h 9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431" h="928">
                        <a:moveTo>
                          <a:pt x="154" y="23"/>
                        </a:moveTo>
                        <a:cubicBezTo>
                          <a:pt x="176" y="9"/>
                          <a:pt x="221" y="0"/>
                          <a:pt x="249" y="0"/>
                        </a:cubicBezTo>
                        <a:cubicBezTo>
                          <a:pt x="227" y="210"/>
                          <a:pt x="227" y="210"/>
                          <a:pt x="227" y="210"/>
                        </a:cubicBezTo>
                        <a:cubicBezTo>
                          <a:pt x="430" y="210"/>
                          <a:pt x="430" y="210"/>
                          <a:pt x="430" y="210"/>
                        </a:cubicBezTo>
                        <a:cubicBezTo>
                          <a:pt x="431" y="221"/>
                          <a:pt x="431" y="228"/>
                          <a:pt x="431" y="237"/>
                        </a:cubicBezTo>
                        <a:cubicBezTo>
                          <a:pt x="431" y="256"/>
                          <a:pt x="428" y="278"/>
                          <a:pt x="425" y="296"/>
                        </a:cubicBezTo>
                        <a:cubicBezTo>
                          <a:pt x="213" y="296"/>
                          <a:pt x="213" y="296"/>
                          <a:pt x="213" y="296"/>
                        </a:cubicBezTo>
                        <a:cubicBezTo>
                          <a:pt x="172" y="714"/>
                          <a:pt x="172" y="714"/>
                          <a:pt x="172" y="714"/>
                        </a:cubicBezTo>
                        <a:cubicBezTo>
                          <a:pt x="165" y="792"/>
                          <a:pt x="182" y="830"/>
                          <a:pt x="243" y="830"/>
                        </a:cubicBezTo>
                        <a:cubicBezTo>
                          <a:pt x="281" y="830"/>
                          <a:pt x="333" y="817"/>
                          <a:pt x="368" y="802"/>
                        </a:cubicBezTo>
                        <a:cubicBezTo>
                          <a:pt x="368" y="829"/>
                          <a:pt x="359" y="861"/>
                          <a:pt x="349" y="880"/>
                        </a:cubicBezTo>
                        <a:cubicBezTo>
                          <a:pt x="294" y="911"/>
                          <a:pt x="228" y="928"/>
                          <a:pt x="178" y="928"/>
                        </a:cubicBezTo>
                        <a:cubicBezTo>
                          <a:pt x="82" y="928"/>
                          <a:pt x="42" y="873"/>
                          <a:pt x="42" y="782"/>
                        </a:cubicBezTo>
                        <a:cubicBezTo>
                          <a:pt x="42" y="699"/>
                          <a:pt x="81" y="443"/>
                          <a:pt x="106" y="296"/>
                        </a:cubicBezTo>
                        <a:cubicBezTo>
                          <a:pt x="0" y="296"/>
                          <a:pt x="0" y="296"/>
                          <a:pt x="0" y="296"/>
                        </a:cubicBezTo>
                        <a:cubicBezTo>
                          <a:pt x="3" y="272"/>
                          <a:pt x="14" y="238"/>
                          <a:pt x="28" y="219"/>
                        </a:cubicBezTo>
                        <a:cubicBezTo>
                          <a:pt x="48" y="209"/>
                          <a:pt x="87" y="199"/>
                          <a:pt x="112" y="194"/>
                        </a:cubicBezTo>
                        <a:lnTo>
                          <a:pt x="154" y="2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7" name="Freeform 64">
                    <a:extLst>
                      <a:ext uri="{FF2B5EF4-FFF2-40B4-BE49-F238E27FC236}">
                        <a16:creationId xmlns:a16="http://schemas.microsoft.com/office/drawing/2014/main" id="{0E7A2B8D-6312-4C1B-A037-3E9C952CBAB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2118" y="4531"/>
                    <a:ext cx="146" cy="244"/>
                  </a:xfrm>
                  <a:custGeom>
                    <a:avLst/>
                    <a:gdLst>
                      <a:gd name="T0" fmla="*/ 119 w 655"/>
                      <a:gd name="T1" fmla="*/ 98 h 1095"/>
                      <a:gd name="T2" fmla="*/ 13 w 655"/>
                      <a:gd name="T3" fmla="*/ 109 h 1095"/>
                      <a:gd name="T4" fmla="*/ 40 w 655"/>
                      <a:gd name="T5" fmla="*/ 34 h 1095"/>
                      <a:gd name="T6" fmla="*/ 184 w 655"/>
                      <a:gd name="T7" fmla="*/ 0 h 1095"/>
                      <a:gd name="T8" fmla="*/ 244 w 655"/>
                      <a:gd name="T9" fmla="*/ 6 h 1095"/>
                      <a:gd name="T10" fmla="*/ 222 w 655"/>
                      <a:gd name="T11" fmla="*/ 220 h 1095"/>
                      <a:gd name="T12" fmla="*/ 181 w 655"/>
                      <a:gd name="T13" fmla="*/ 470 h 1095"/>
                      <a:gd name="T14" fmla="*/ 196 w 655"/>
                      <a:gd name="T15" fmla="*/ 470 h 1095"/>
                      <a:gd name="T16" fmla="*/ 418 w 655"/>
                      <a:gd name="T17" fmla="*/ 352 h 1095"/>
                      <a:gd name="T18" fmla="*/ 589 w 655"/>
                      <a:gd name="T19" fmla="*/ 535 h 1095"/>
                      <a:gd name="T20" fmla="*/ 534 w 655"/>
                      <a:gd name="T21" fmla="*/ 965 h 1095"/>
                      <a:gd name="T22" fmla="*/ 542 w 655"/>
                      <a:gd name="T23" fmla="*/ 990 h 1095"/>
                      <a:gd name="T24" fmla="*/ 655 w 655"/>
                      <a:gd name="T25" fmla="*/ 978 h 1095"/>
                      <a:gd name="T26" fmla="*/ 632 w 655"/>
                      <a:gd name="T27" fmla="*/ 1061 h 1095"/>
                      <a:gd name="T28" fmla="*/ 458 w 655"/>
                      <a:gd name="T29" fmla="*/ 1095 h 1095"/>
                      <a:gd name="T30" fmla="*/ 406 w 655"/>
                      <a:gd name="T31" fmla="*/ 986 h 1095"/>
                      <a:gd name="T32" fmla="*/ 464 w 655"/>
                      <a:gd name="T33" fmla="*/ 576 h 1095"/>
                      <a:gd name="T34" fmla="*/ 358 w 655"/>
                      <a:gd name="T35" fmla="*/ 450 h 1095"/>
                      <a:gd name="T36" fmla="*/ 180 w 655"/>
                      <a:gd name="T37" fmla="*/ 586 h 1095"/>
                      <a:gd name="T38" fmla="*/ 125 w 655"/>
                      <a:gd name="T39" fmla="*/ 1067 h 1095"/>
                      <a:gd name="T40" fmla="*/ 54 w 655"/>
                      <a:gd name="T41" fmla="*/ 1073 h 1095"/>
                      <a:gd name="T42" fmla="*/ 0 w 655"/>
                      <a:gd name="T43" fmla="*/ 1067 h 1095"/>
                      <a:gd name="T44" fmla="*/ 119 w 655"/>
                      <a:gd name="T45" fmla="*/ 98 h 10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655" h="1095">
                        <a:moveTo>
                          <a:pt x="119" y="98"/>
                        </a:moveTo>
                        <a:cubicBezTo>
                          <a:pt x="13" y="109"/>
                          <a:pt x="13" y="109"/>
                          <a:pt x="13" y="109"/>
                        </a:cubicBezTo>
                        <a:cubicBezTo>
                          <a:pt x="13" y="95"/>
                          <a:pt x="26" y="47"/>
                          <a:pt x="40" y="34"/>
                        </a:cubicBezTo>
                        <a:cubicBezTo>
                          <a:pt x="75" y="17"/>
                          <a:pt x="125" y="0"/>
                          <a:pt x="184" y="0"/>
                        </a:cubicBezTo>
                        <a:cubicBezTo>
                          <a:pt x="199" y="0"/>
                          <a:pt x="233" y="3"/>
                          <a:pt x="244" y="6"/>
                        </a:cubicBezTo>
                        <a:cubicBezTo>
                          <a:pt x="222" y="220"/>
                          <a:pt x="222" y="220"/>
                          <a:pt x="222" y="220"/>
                        </a:cubicBezTo>
                        <a:cubicBezTo>
                          <a:pt x="212" y="324"/>
                          <a:pt x="199" y="392"/>
                          <a:pt x="181" y="470"/>
                        </a:cubicBezTo>
                        <a:cubicBezTo>
                          <a:pt x="196" y="470"/>
                          <a:pt x="196" y="470"/>
                          <a:pt x="196" y="470"/>
                        </a:cubicBezTo>
                        <a:cubicBezTo>
                          <a:pt x="230" y="417"/>
                          <a:pt x="294" y="352"/>
                          <a:pt x="418" y="352"/>
                        </a:cubicBezTo>
                        <a:cubicBezTo>
                          <a:pt x="505" y="352"/>
                          <a:pt x="589" y="388"/>
                          <a:pt x="589" y="535"/>
                        </a:cubicBezTo>
                        <a:cubicBezTo>
                          <a:pt x="589" y="623"/>
                          <a:pt x="543" y="897"/>
                          <a:pt x="534" y="965"/>
                        </a:cubicBezTo>
                        <a:cubicBezTo>
                          <a:pt x="534" y="969"/>
                          <a:pt x="539" y="986"/>
                          <a:pt x="542" y="990"/>
                        </a:cubicBezTo>
                        <a:cubicBezTo>
                          <a:pt x="655" y="978"/>
                          <a:pt x="655" y="978"/>
                          <a:pt x="655" y="978"/>
                        </a:cubicBezTo>
                        <a:cubicBezTo>
                          <a:pt x="655" y="1000"/>
                          <a:pt x="643" y="1042"/>
                          <a:pt x="632" y="1061"/>
                        </a:cubicBezTo>
                        <a:cubicBezTo>
                          <a:pt x="583" y="1080"/>
                          <a:pt x="499" y="1095"/>
                          <a:pt x="458" y="1095"/>
                        </a:cubicBezTo>
                        <a:cubicBezTo>
                          <a:pt x="430" y="1062"/>
                          <a:pt x="406" y="1011"/>
                          <a:pt x="406" y="986"/>
                        </a:cubicBezTo>
                        <a:cubicBezTo>
                          <a:pt x="425" y="878"/>
                          <a:pt x="464" y="653"/>
                          <a:pt x="464" y="576"/>
                        </a:cubicBezTo>
                        <a:cubicBezTo>
                          <a:pt x="464" y="500"/>
                          <a:pt x="430" y="450"/>
                          <a:pt x="358" y="450"/>
                        </a:cubicBezTo>
                        <a:cubicBezTo>
                          <a:pt x="272" y="450"/>
                          <a:pt x="202" y="531"/>
                          <a:pt x="180" y="586"/>
                        </a:cubicBezTo>
                        <a:cubicBezTo>
                          <a:pt x="125" y="1067"/>
                          <a:pt x="125" y="1067"/>
                          <a:pt x="125" y="1067"/>
                        </a:cubicBezTo>
                        <a:cubicBezTo>
                          <a:pt x="107" y="1070"/>
                          <a:pt x="79" y="1073"/>
                          <a:pt x="54" y="1073"/>
                        </a:cubicBezTo>
                        <a:cubicBezTo>
                          <a:pt x="34" y="1073"/>
                          <a:pt x="13" y="1071"/>
                          <a:pt x="0" y="1067"/>
                        </a:cubicBezTo>
                        <a:lnTo>
                          <a:pt x="119" y="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8" name="Freeform 65">
                    <a:extLst>
                      <a:ext uri="{FF2B5EF4-FFF2-40B4-BE49-F238E27FC236}">
                        <a16:creationId xmlns:a16="http://schemas.microsoft.com/office/drawing/2014/main" id="{87329A67-F0DE-4D01-8ACF-B511F95AD29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945" y="4609"/>
                    <a:ext cx="120" cy="166"/>
                  </a:xfrm>
                  <a:custGeom>
                    <a:avLst/>
                    <a:gdLst>
                      <a:gd name="T0" fmla="*/ 131 w 535"/>
                      <a:gd name="T1" fmla="*/ 413 h 743"/>
                      <a:gd name="T2" fmla="*/ 131 w 535"/>
                      <a:gd name="T3" fmla="*/ 457 h 743"/>
                      <a:gd name="T4" fmla="*/ 253 w 535"/>
                      <a:gd name="T5" fmla="*/ 637 h 743"/>
                      <a:gd name="T6" fmla="*/ 474 w 535"/>
                      <a:gd name="T7" fmla="*/ 567 h 743"/>
                      <a:gd name="T8" fmla="*/ 457 w 535"/>
                      <a:gd name="T9" fmla="*/ 648 h 743"/>
                      <a:gd name="T10" fmla="*/ 200 w 535"/>
                      <a:gd name="T11" fmla="*/ 743 h 743"/>
                      <a:gd name="T12" fmla="*/ 0 w 535"/>
                      <a:gd name="T13" fmla="*/ 492 h 743"/>
                      <a:gd name="T14" fmla="*/ 111 w 535"/>
                      <a:gd name="T15" fmla="*/ 123 h 743"/>
                      <a:gd name="T16" fmla="*/ 365 w 535"/>
                      <a:gd name="T17" fmla="*/ 0 h 743"/>
                      <a:gd name="T18" fmla="*/ 535 w 535"/>
                      <a:gd name="T19" fmla="*/ 162 h 743"/>
                      <a:gd name="T20" fmla="*/ 131 w 535"/>
                      <a:gd name="T21" fmla="*/ 413 h 743"/>
                      <a:gd name="T22" fmla="*/ 189 w 535"/>
                      <a:gd name="T23" fmla="*/ 173 h 743"/>
                      <a:gd name="T24" fmla="*/ 140 w 535"/>
                      <a:gd name="T25" fmla="*/ 327 h 743"/>
                      <a:gd name="T26" fmla="*/ 415 w 535"/>
                      <a:gd name="T27" fmla="*/ 170 h 743"/>
                      <a:gd name="T28" fmla="*/ 339 w 535"/>
                      <a:gd name="T29" fmla="*/ 80 h 743"/>
                      <a:gd name="T30" fmla="*/ 189 w 535"/>
                      <a:gd name="T31" fmla="*/ 173 h 7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35" h="743">
                        <a:moveTo>
                          <a:pt x="131" y="413"/>
                        </a:moveTo>
                        <a:cubicBezTo>
                          <a:pt x="131" y="457"/>
                          <a:pt x="131" y="457"/>
                          <a:pt x="131" y="457"/>
                        </a:cubicBezTo>
                        <a:cubicBezTo>
                          <a:pt x="131" y="578"/>
                          <a:pt x="172" y="637"/>
                          <a:pt x="253" y="637"/>
                        </a:cubicBezTo>
                        <a:cubicBezTo>
                          <a:pt x="318" y="637"/>
                          <a:pt x="411" y="609"/>
                          <a:pt x="474" y="567"/>
                        </a:cubicBezTo>
                        <a:cubicBezTo>
                          <a:pt x="474" y="595"/>
                          <a:pt x="467" y="628"/>
                          <a:pt x="457" y="648"/>
                        </a:cubicBezTo>
                        <a:cubicBezTo>
                          <a:pt x="401" y="697"/>
                          <a:pt x="309" y="743"/>
                          <a:pt x="200" y="743"/>
                        </a:cubicBezTo>
                        <a:cubicBezTo>
                          <a:pt x="69" y="743"/>
                          <a:pt x="0" y="650"/>
                          <a:pt x="0" y="492"/>
                        </a:cubicBezTo>
                        <a:cubicBezTo>
                          <a:pt x="0" y="363"/>
                          <a:pt x="30" y="220"/>
                          <a:pt x="111" y="123"/>
                        </a:cubicBezTo>
                        <a:cubicBezTo>
                          <a:pt x="169" y="52"/>
                          <a:pt x="259" y="0"/>
                          <a:pt x="365" y="0"/>
                        </a:cubicBezTo>
                        <a:cubicBezTo>
                          <a:pt x="470" y="0"/>
                          <a:pt x="535" y="62"/>
                          <a:pt x="535" y="162"/>
                        </a:cubicBezTo>
                        <a:cubicBezTo>
                          <a:pt x="535" y="280"/>
                          <a:pt x="461" y="399"/>
                          <a:pt x="131" y="413"/>
                        </a:cubicBezTo>
                        <a:close/>
                        <a:moveTo>
                          <a:pt x="189" y="173"/>
                        </a:moveTo>
                        <a:cubicBezTo>
                          <a:pt x="162" y="217"/>
                          <a:pt x="147" y="273"/>
                          <a:pt x="140" y="327"/>
                        </a:cubicBezTo>
                        <a:cubicBezTo>
                          <a:pt x="383" y="318"/>
                          <a:pt x="415" y="243"/>
                          <a:pt x="415" y="170"/>
                        </a:cubicBezTo>
                        <a:cubicBezTo>
                          <a:pt x="415" y="120"/>
                          <a:pt x="393" y="80"/>
                          <a:pt x="339" y="80"/>
                        </a:cubicBezTo>
                        <a:cubicBezTo>
                          <a:pt x="278" y="80"/>
                          <a:pt x="221" y="117"/>
                          <a:pt x="189" y="17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9" name="Freeform 66">
                    <a:extLst>
                      <a:ext uri="{FF2B5EF4-FFF2-40B4-BE49-F238E27FC236}">
                        <a16:creationId xmlns:a16="http://schemas.microsoft.com/office/drawing/2014/main" id="{0ADBDD69-4669-4AF1-AE0A-B9D03A7058D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1727" y="4539"/>
                    <a:ext cx="303" cy="235"/>
                  </a:xfrm>
                  <a:custGeom>
                    <a:avLst/>
                    <a:gdLst>
                      <a:gd name="T0" fmla="*/ 328 w 1362"/>
                      <a:gd name="T1" fmla="*/ 938 h 1053"/>
                      <a:gd name="T2" fmla="*/ 358 w 1362"/>
                      <a:gd name="T3" fmla="*/ 824 h 1053"/>
                      <a:gd name="T4" fmla="*/ 629 w 1362"/>
                      <a:gd name="T5" fmla="*/ 0 h 1053"/>
                      <a:gd name="T6" fmla="*/ 779 w 1362"/>
                      <a:gd name="T7" fmla="*/ 0 h 1053"/>
                      <a:gd name="T8" fmla="*/ 870 w 1362"/>
                      <a:gd name="T9" fmla="*/ 796 h 1053"/>
                      <a:gd name="T10" fmla="*/ 878 w 1362"/>
                      <a:gd name="T11" fmla="*/ 930 h 1053"/>
                      <a:gd name="T12" fmla="*/ 888 w 1362"/>
                      <a:gd name="T13" fmla="*/ 930 h 1053"/>
                      <a:gd name="T14" fmla="*/ 916 w 1362"/>
                      <a:gd name="T15" fmla="*/ 822 h 1053"/>
                      <a:gd name="T16" fmla="*/ 1119 w 1362"/>
                      <a:gd name="T17" fmla="*/ 216 h 1053"/>
                      <a:gd name="T18" fmla="*/ 1165 w 1362"/>
                      <a:gd name="T19" fmla="*/ 107 h 1053"/>
                      <a:gd name="T20" fmla="*/ 1065 w 1362"/>
                      <a:gd name="T21" fmla="*/ 92 h 1053"/>
                      <a:gd name="T22" fmla="*/ 1057 w 1362"/>
                      <a:gd name="T23" fmla="*/ 11 h 1053"/>
                      <a:gd name="T24" fmla="*/ 1362 w 1362"/>
                      <a:gd name="T25" fmla="*/ 11 h 1053"/>
                      <a:gd name="T26" fmla="*/ 1340 w 1362"/>
                      <a:gd name="T27" fmla="*/ 98 h 1053"/>
                      <a:gd name="T28" fmla="*/ 1265 w 1362"/>
                      <a:gd name="T29" fmla="*/ 106 h 1053"/>
                      <a:gd name="T30" fmla="*/ 922 w 1362"/>
                      <a:gd name="T31" fmla="*/ 1053 h 1053"/>
                      <a:gd name="T32" fmla="*/ 777 w 1362"/>
                      <a:gd name="T33" fmla="*/ 1053 h 1053"/>
                      <a:gd name="T34" fmla="*/ 689 w 1362"/>
                      <a:gd name="T35" fmla="*/ 235 h 1053"/>
                      <a:gd name="T36" fmla="*/ 685 w 1362"/>
                      <a:gd name="T37" fmla="*/ 98 h 1053"/>
                      <a:gd name="T38" fmla="*/ 674 w 1362"/>
                      <a:gd name="T39" fmla="*/ 98 h 1053"/>
                      <a:gd name="T40" fmla="*/ 640 w 1362"/>
                      <a:gd name="T41" fmla="*/ 240 h 1053"/>
                      <a:gd name="T42" fmla="*/ 380 w 1362"/>
                      <a:gd name="T43" fmla="*/ 1053 h 1053"/>
                      <a:gd name="T44" fmla="*/ 224 w 1362"/>
                      <a:gd name="T45" fmla="*/ 1053 h 1053"/>
                      <a:gd name="T46" fmla="*/ 87 w 1362"/>
                      <a:gd name="T47" fmla="*/ 107 h 1053"/>
                      <a:gd name="T48" fmla="*/ 10 w 1362"/>
                      <a:gd name="T49" fmla="*/ 94 h 1053"/>
                      <a:gd name="T50" fmla="*/ 0 w 1362"/>
                      <a:gd name="T51" fmla="*/ 11 h 1053"/>
                      <a:gd name="T52" fmla="*/ 361 w 1362"/>
                      <a:gd name="T53" fmla="*/ 11 h 1053"/>
                      <a:gd name="T54" fmla="*/ 336 w 1362"/>
                      <a:gd name="T55" fmla="*/ 97 h 1053"/>
                      <a:gd name="T56" fmla="*/ 209 w 1362"/>
                      <a:gd name="T57" fmla="*/ 107 h 1053"/>
                      <a:gd name="T58" fmla="*/ 240 w 1362"/>
                      <a:gd name="T59" fmla="*/ 243 h 1053"/>
                      <a:gd name="T60" fmla="*/ 311 w 1362"/>
                      <a:gd name="T61" fmla="*/ 792 h 1053"/>
                      <a:gd name="T62" fmla="*/ 318 w 1362"/>
                      <a:gd name="T63" fmla="*/ 938 h 1053"/>
                      <a:gd name="T64" fmla="*/ 328 w 1362"/>
                      <a:gd name="T65" fmla="*/ 938 h 10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1362" h="1053">
                        <a:moveTo>
                          <a:pt x="328" y="938"/>
                        </a:moveTo>
                        <a:cubicBezTo>
                          <a:pt x="336" y="901"/>
                          <a:pt x="349" y="851"/>
                          <a:pt x="358" y="824"/>
                        </a:cubicBezTo>
                        <a:cubicBezTo>
                          <a:pt x="629" y="0"/>
                          <a:pt x="629" y="0"/>
                          <a:pt x="629" y="0"/>
                        </a:cubicBezTo>
                        <a:cubicBezTo>
                          <a:pt x="779" y="0"/>
                          <a:pt x="779" y="0"/>
                          <a:pt x="779" y="0"/>
                        </a:cubicBezTo>
                        <a:cubicBezTo>
                          <a:pt x="870" y="796"/>
                          <a:pt x="870" y="796"/>
                          <a:pt x="870" y="796"/>
                        </a:cubicBezTo>
                        <a:cubicBezTo>
                          <a:pt x="873" y="824"/>
                          <a:pt x="878" y="886"/>
                          <a:pt x="878" y="930"/>
                        </a:cubicBezTo>
                        <a:cubicBezTo>
                          <a:pt x="888" y="930"/>
                          <a:pt x="888" y="930"/>
                          <a:pt x="888" y="930"/>
                        </a:cubicBezTo>
                        <a:cubicBezTo>
                          <a:pt x="894" y="897"/>
                          <a:pt x="907" y="849"/>
                          <a:pt x="916" y="822"/>
                        </a:cubicBezTo>
                        <a:cubicBezTo>
                          <a:pt x="1119" y="216"/>
                          <a:pt x="1119" y="216"/>
                          <a:pt x="1119" y="216"/>
                        </a:cubicBezTo>
                        <a:cubicBezTo>
                          <a:pt x="1130" y="185"/>
                          <a:pt x="1149" y="137"/>
                          <a:pt x="1165" y="107"/>
                        </a:cubicBezTo>
                        <a:cubicBezTo>
                          <a:pt x="1132" y="106"/>
                          <a:pt x="1091" y="100"/>
                          <a:pt x="1065" y="92"/>
                        </a:cubicBezTo>
                        <a:cubicBezTo>
                          <a:pt x="1060" y="70"/>
                          <a:pt x="1057" y="31"/>
                          <a:pt x="1057" y="11"/>
                        </a:cubicBezTo>
                        <a:cubicBezTo>
                          <a:pt x="1362" y="11"/>
                          <a:pt x="1362" y="11"/>
                          <a:pt x="1362" y="11"/>
                        </a:cubicBezTo>
                        <a:cubicBezTo>
                          <a:pt x="1361" y="34"/>
                          <a:pt x="1352" y="75"/>
                          <a:pt x="1340" y="98"/>
                        </a:cubicBezTo>
                        <a:cubicBezTo>
                          <a:pt x="1322" y="101"/>
                          <a:pt x="1290" y="104"/>
                          <a:pt x="1265" y="106"/>
                        </a:cubicBezTo>
                        <a:cubicBezTo>
                          <a:pt x="922" y="1053"/>
                          <a:pt x="922" y="1053"/>
                          <a:pt x="922" y="1053"/>
                        </a:cubicBezTo>
                        <a:cubicBezTo>
                          <a:pt x="777" y="1053"/>
                          <a:pt x="777" y="1053"/>
                          <a:pt x="777" y="1053"/>
                        </a:cubicBezTo>
                        <a:cubicBezTo>
                          <a:pt x="689" y="235"/>
                          <a:pt x="689" y="235"/>
                          <a:pt x="689" y="235"/>
                        </a:cubicBezTo>
                        <a:cubicBezTo>
                          <a:pt x="685" y="197"/>
                          <a:pt x="685" y="135"/>
                          <a:pt x="685" y="98"/>
                        </a:cubicBezTo>
                        <a:cubicBezTo>
                          <a:pt x="674" y="98"/>
                          <a:pt x="674" y="98"/>
                          <a:pt x="674" y="98"/>
                        </a:cubicBezTo>
                        <a:cubicBezTo>
                          <a:pt x="669" y="140"/>
                          <a:pt x="651" y="206"/>
                          <a:pt x="640" y="240"/>
                        </a:cubicBezTo>
                        <a:cubicBezTo>
                          <a:pt x="380" y="1053"/>
                          <a:pt x="380" y="1053"/>
                          <a:pt x="380" y="1053"/>
                        </a:cubicBezTo>
                        <a:cubicBezTo>
                          <a:pt x="224" y="1053"/>
                          <a:pt x="224" y="1053"/>
                          <a:pt x="224" y="1053"/>
                        </a:cubicBezTo>
                        <a:cubicBezTo>
                          <a:pt x="87" y="107"/>
                          <a:pt x="87" y="107"/>
                          <a:pt x="87" y="107"/>
                        </a:cubicBezTo>
                        <a:cubicBezTo>
                          <a:pt x="66" y="106"/>
                          <a:pt x="26" y="98"/>
                          <a:pt x="10" y="94"/>
                        </a:cubicBezTo>
                        <a:cubicBezTo>
                          <a:pt x="4" y="72"/>
                          <a:pt x="0" y="34"/>
                          <a:pt x="0" y="11"/>
                        </a:cubicBezTo>
                        <a:cubicBezTo>
                          <a:pt x="361" y="11"/>
                          <a:pt x="361" y="11"/>
                          <a:pt x="361" y="11"/>
                        </a:cubicBezTo>
                        <a:cubicBezTo>
                          <a:pt x="359" y="35"/>
                          <a:pt x="346" y="75"/>
                          <a:pt x="336" y="97"/>
                        </a:cubicBezTo>
                        <a:cubicBezTo>
                          <a:pt x="300" y="101"/>
                          <a:pt x="250" y="106"/>
                          <a:pt x="209" y="107"/>
                        </a:cubicBezTo>
                        <a:cubicBezTo>
                          <a:pt x="222" y="144"/>
                          <a:pt x="234" y="201"/>
                          <a:pt x="240" y="243"/>
                        </a:cubicBezTo>
                        <a:cubicBezTo>
                          <a:pt x="311" y="792"/>
                          <a:pt x="311" y="792"/>
                          <a:pt x="311" y="792"/>
                        </a:cubicBezTo>
                        <a:cubicBezTo>
                          <a:pt x="315" y="824"/>
                          <a:pt x="318" y="900"/>
                          <a:pt x="318" y="938"/>
                        </a:cubicBezTo>
                        <a:lnTo>
                          <a:pt x="328" y="93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0" name="Freeform 67">
                    <a:extLst>
                      <a:ext uri="{FF2B5EF4-FFF2-40B4-BE49-F238E27FC236}">
                        <a16:creationId xmlns:a16="http://schemas.microsoft.com/office/drawing/2014/main" id="{68311D33-6DFF-4AC5-97BB-D58DFF320FF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432" y="4609"/>
                    <a:ext cx="132" cy="166"/>
                  </a:xfrm>
                  <a:custGeom>
                    <a:avLst/>
                    <a:gdLst>
                      <a:gd name="T0" fmla="*/ 0 w 594"/>
                      <a:gd name="T1" fmla="*/ 460 h 743"/>
                      <a:gd name="T2" fmla="*/ 74 w 594"/>
                      <a:gd name="T3" fmla="*/ 162 h 743"/>
                      <a:gd name="T4" fmla="*/ 351 w 594"/>
                      <a:gd name="T5" fmla="*/ 0 h 743"/>
                      <a:gd name="T6" fmla="*/ 594 w 594"/>
                      <a:gd name="T7" fmla="*/ 276 h 743"/>
                      <a:gd name="T8" fmla="*/ 502 w 594"/>
                      <a:gd name="T9" fmla="*/ 609 h 743"/>
                      <a:gd name="T10" fmla="*/ 243 w 594"/>
                      <a:gd name="T11" fmla="*/ 743 h 743"/>
                      <a:gd name="T12" fmla="*/ 0 w 594"/>
                      <a:gd name="T13" fmla="*/ 460 h 743"/>
                      <a:gd name="T14" fmla="*/ 410 w 594"/>
                      <a:gd name="T15" fmla="*/ 554 h 743"/>
                      <a:gd name="T16" fmla="*/ 467 w 594"/>
                      <a:gd name="T17" fmla="*/ 289 h 743"/>
                      <a:gd name="T18" fmla="*/ 339 w 594"/>
                      <a:gd name="T19" fmla="*/ 86 h 743"/>
                      <a:gd name="T20" fmla="*/ 172 w 594"/>
                      <a:gd name="T21" fmla="*/ 204 h 743"/>
                      <a:gd name="T22" fmla="*/ 128 w 594"/>
                      <a:gd name="T23" fmla="*/ 447 h 743"/>
                      <a:gd name="T24" fmla="*/ 258 w 594"/>
                      <a:gd name="T25" fmla="*/ 656 h 743"/>
                      <a:gd name="T26" fmla="*/ 410 w 594"/>
                      <a:gd name="T27" fmla="*/ 554 h 7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94" h="743">
                        <a:moveTo>
                          <a:pt x="0" y="460"/>
                        </a:moveTo>
                        <a:cubicBezTo>
                          <a:pt x="0" y="345"/>
                          <a:pt x="25" y="242"/>
                          <a:pt x="74" y="162"/>
                        </a:cubicBezTo>
                        <a:cubicBezTo>
                          <a:pt x="136" y="64"/>
                          <a:pt x="234" y="0"/>
                          <a:pt x="351" y="0"/>
                        </a:cubicBezTo>
                        <a:cubicBezTo>
                          <a:pt x="501" y="0"/>
                          <a:pt x="594" y="99"/>
                          <a:pt x="594" y="276"/>
                        </a:cubicBezTo>
                        <a:cubicBezTo>
                          <a:pt x="594" y="405"/>
                          <a:pt x="561" y="525"/>
                          <a:pt x="502" y="609"/>
                        </a:cubicBezTo>
                        <a:cubicBezTo>
                          <a:pt x="443" y="693"/>
                          <a:pt x="349" y="743"/>
                          <a:pt x="243" y="743"/>
                        </a:cubicBezTo>
                        <a:cubicBezTo>
                          <a:pt x="86" y="743"/>
                          <a:pt x="0" y="645"/>
                          <a:pt x="0" y="460"/>
                        </a:cubicBezTo>
                        <a:close/>
                        <a:moveTo>
                          <a:pt x="410" y="554"/>
                        </a:moveTo>
                        <a:cubicBezTo>
                          <a:pt x="449" y="485"/>
                          <a:pt x="467" y="385"/>
                          <a:pt x="467" y="289"/>
                        </a:cubicBezTo>
                        <a:cubicBezTo>
                          <a:pt x="467" y="170"/>
                          <a:pt x="423" y="86"/>
                          <a:pt x="339" y="86"/>
                        </a:cubicBezTo>
                        <a:cubicBezTo>
                          <a:pt x="265" y="86"/>
                          <a:pt x="208" y="134"/>
                          <a:pt x="172" y="204"/>
                        </a:cubicBezTo>
                        <a:cubicBezTo>
                          <a:pt x="139" y="271"/>
                          <a:pt x="128" y="358"/>
                          <a:pt x="128" y="447"/>
                        </a:cubicBezTo>
                        <a:cubicBezTo>
                          <a:pt x="128" y="575"/>
                          <a:pt x="172" y="656"/>
                          <a:pt x="258" y="656"/>
                        </a:cubicBezTo>
                        <a:cubicBezTo>
                          <a:pt x="323" y="656"/>
                          <a:pt x="374" y="616"/>
                          <a:pt x="410" y="55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1" name="Freeform 68">
                    <a:extLst>
                      <a:ext uri="{FF2B5EF4-FFF2-40B4-BE49-F238E27FC236}">
                        <a16:creationId xmlns:a16="http://schemas.microsoft.com/office/drawing/2014/main" id="{98D925F1-3846-437A-9C60-A942D5D8E23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1273" y="4609"/>
                    <a:ext cx="108" cy="161"/>
                  </a:xfrm>
                  <a:custGeom>
                    <a:avLst/>
                    <a:gdLst>
                      <a:gd name="T0" fmla="*/ 207 w 484"/>
                      <a:gd name="T1" fmla="*/ 164 h 721"/>
                      <a:gd name="T2" fmla="*/ 403 w 484"/>
                      <a:gd name="T3" fmla="*/ 0 h 721"/>
                      <a:gd name="T4" fmla="*/ 474 w 484"/>
                      <a:gd name="T5" fmla="*/ 14 h 721"/>
                      <a:gd name="T6" fmla="*/ 484 w 484"/>
                      <a:gd name="T7" fmla="*/ 80 h 721"/>
                      <a:gd name="T8" fmla="*/ 474 w 484"/>
                      <a:gd name="T9" fmla="*/ 148 h 721"/>
                      <a:gd name="T10" fmla="*/ 374 w 484"/>
                      <a:gd name="T11" fmla="*/ 118 h 721"/>
                      <a:gd name="T12" fmla="*/ 200 w 484"/>
                      <a:gd name="T13" fmla="*/ 262 h 721"/>
                      <a:gd name="T14" fmla="*/ 154 w 484"/>
                      <a:gd name="T15" fmla="*/ 715 h 721"/>
                      <a:gd name="T16" fmla="*/ 84 w 484"/>
                      <a:gd name="T17" fmla="*/ 721 h 721"/>
                      <a:gd name="T18" fmla="*/ 29 w 484"/>
                      <a:gd name="T19" fmla="*/ 715 h 721"/>
                      <a:gd name="T20" fmla="*/ 109 w 484"/>
                      <a:gd name="T21" fmla="*/ 106 h 721"/>
                      <a:gd name="T22" fmla="*/ 0 w 484"/>
                      <a:gd name="T23" fmla="*/ 118 h 721"/>
                      <a:gd name="T24" fmla="*/ 26 w 484"/>
                      <a:gd name="T25" fmla="*/ 43 h 721"/>
                      <a:gd name="T26" fmla="*/ 162 w 484"/>
                      <a:gd name="T27" fmla="*/ 9 h 721"/>
                      <a:gd name="T28" fmla="*/ 212 w 484"/>
                      <a:gd name="T29" fmla="*/ 15 h 721"/>
                      <a:gd name="T30" fmla="*/ 193 w 484"/>
                      <a:gd name="T31" fmla="*/ 164 h 721"/>
                      <a:gd name="T32" fmla="*/ 207 w 484"/>
                      <a:gd name="T33" fmla="*/ 164 h 7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484" h="721">
                        <a:moveTo>
                          <a:pt x="207" y="164"/>
                        </a:moveTo>
                        <a:cubicBezTo>
                          <a:pt x="235" y="80"/>
                          <a:pt x="302" y="0"/>
                          <a:pt x="403" y="0"/>
                        </a:cubicBezTo>
                        <a:cubicBezTo>
                          <a:pt x="428" y="0"/>
                          <a:pt x="455" y="5"/>
                          <a:pt x="474" y="14"/>
                        </a:cubicBezTo>
                        <a:cubicBezTo>
                          <a:pt x="481" y="34"/>
                          <a:pt x="484" y="59"/>
                          <a:pt x="484" y="80"/>
                        </a:cubicBezTo>
                        <a:cubicBezTo>
                          <a:pt x="484" y="100"/>
                          <a:pt x="480" y="130"/>
                          <a:pt x="474" y="148"/>
                        </a:cubicBezTo>
                        <a:cubicBezTo>
                          <a:pt x="440" y="126"/>
                          <a:pt x="406" y="118"/>
                          <a:pt x="374" y="118"/>
                        </a:cubicBezTo>
                        <a:cubicBezTo>
                          <a:pt x="302" y="118"/>
                          <a:pt x="235" y="167"/>
                          <a:pt x="200" y="262"/>
                        </a:cubicBezTo>
                        <a:cubicBezTo>
                          <a:pt x="154" y="715"/>
                          <a:pt x="154" y="715"/>
                          <a:pt x="154" y="715"/>
                        </a:cubicBezTo>
                        <a:cubicBezTo>
                          <a:pt x="137" y="718"/>
                          <a:pt x="109" y="721"/>
                          <a:pt x="84" y="721"/>
                        </a:cubicBezTo>
                        <a:cubicBezTo>
                          <a:pt x="63" y="721"/>
                          <a:pt x="42" y="719"/>
                          <a:pt x="29" y="715"/>
                        </a:cubicBezTo>
                        <a:cubicBezTo>
                          <a:pt x="109" y="106"/>
                          <a:pt x="109" y="106"/>
                          <a:pt x="109" y="106"/>
                        </a:cubicBezTo>
                        <a:cubicBezTo>
                          <a:pt x="0" y="118"/>
                          <a:pt x="0" y="118"/>
                          <a:pt x="0" y="118"/>
                        </a:cubicBezTo>
                        <a:cubicBezTo>
                          <a:pt x="0" y="103"/>
                          <a:pt x="13" y="56"/>
                          <a:pt x="26" y="43"/>
                        </a:cubicBezTo>
                        <a:cubicBezTo>
                          <a:pt x="56" y="24"/>
                          <a:pt x="112" y="9"/>
                          <a:pt x="162" y="9"/>
                        </a:cubicBezTo>
                        <a:cubicBezTo>
                          <a:pt x="179" y="9"/>
                          <a:pt x="197" y="11"/>
                          <a:pt x="212" y="15"/>
                        </a:cubicBezTo>
                        <a:cubicBezTo>
                          <a:pt x="193" y="164"/>
                          <a:pt x="193" y="164"/>
                          <a:pt x="193" y="164"/>
                        </a:cubicBezTo>
                        <a:lnTo>
                          <a:pt x="207" y="16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2" name="Freeform 69">
                    <a:extLst>
                      <a:ext uri="{FF2B5EF4-FFF2-40B4-BE49-F238E27FC236}">
                        <a16:creationId xmlns:a16="http://schemas.microsoft.com/office/drawing/2014/main" id="{3314723B-4716-43E6-8C02-E387B14889B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1146" y="4531"/>
                    <a:ext cx="55" cy="244"/>
                  </a:xfrm>
                  <a:custGeom>
                    <a:avLst/>
                    <a:gdLst>
                      <a:gd name="T0" fmla="*/ 250 w 250"/>
                      <a:gd name="T1" fmla="*/ 978 h 1095"/>
                      <a:gd name="T2" fmla="*/ 227 w 250"/>
                      <a:gd name="T3" fmla="*/ 1061 h 1095"/>
                      <a:gd name="T4" fmla="*/ 51 w 250"/>
                      <a:gd name="T5" fmla="*/ 1095 h 1095"/>
                      <a:gd name="T6" fmla="*/ 0 w 250"/>
                      <a:gd name="T7" fmla="*/ 986 h 1095"/>
                      <a:gd name="T8" fmla="*/ 116 w 250"/>
                      <a:gd name="T9" fmla="*/ 98 h 1095"/>
                      <a:gd name="T10" fmla="*/ 10 w 250"/>
                      <a:gd name="T11" fmla="*/ 109 h 1095"/>
                      <a:gd name="T12" fmla="*/ 37 w 250"/>
                      <a:gd name="T13" fmla="*/ 34 h 1095"/>
                      <a:gd name="T14" fmla="*/ 181 w 250"/>
                      <a:gd name="T15" fmla="*/ 0 h 1095"/>
                      <a:gd name="T16" fmla="*/ 241 w 250"/>
                      <a:gd name="T17" fmla="*/ 6 h 1095"/>
                      <a:gd name="T18" fmla="*/ 128 w 250"/>
                      <a:gd name="T19" fmla="*/ 965 h 1095"/>
                      <a:gd name="T20" fmla="*/ 135 w 250"/>
                      <a:gd name="T21" fmla="*/ 990 h 1095"/>
                      <a:gd name="T22" fmla="*/ 250 w 250"/>
                      <a:gd name="T23" fmla="*/ 978 h 10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1095">
                        <a:moveTo>
                          <a:pt x="250" y="978"/>
                        </a:moveTo>
                        <a:cubicBezTo>
                          <a:pt x="250" y="1000"/>
                          <a:pt x="238" y="1042"/>
                          <a:pt x="227" y="1061"/>
                        </a:cubicBezTo>
                        <a:cubicBezTo>
                          <a:pt x="179" y="1078"/>
                          <a:pt x="94" y="1095"/>
                          <a:pt x="51" y="1095"/>
                        </a:cubicBezTo>
                        <a:cubicBezTo>
                          <a:pt x="23" y="1062"/>
                          <a:pt x="0" y="1011"/>
                          <a:pt x="0" y="986"/>
                        </a:cubicBezTo>
                        <a:cubicBezTo>
                          <a:pt x="116" y="98"/>
                          <a:pt x="116" y="98"/>
                          <a:pt x="116" y="98"/>
                        </a:cubicBezTo>
                        <a:cubicBezTo>
                          <a:pt x="10" y="109"/>
                          <a:pt x="10" y="109"/>
                          <a:pt x="10" y="109"/>
                        </a:cubicBezTo>
                        <a:cubicBezTo>
                          <a:pt x="10" y="95"/>
                          <a:pt x="23" y="47"/>
                          <a:pt x="37" y="34"/>
                        </a:cubicBezTo>
                        <a:cubicBezTo>
                          <a:pt x="72" y="17"/>
                          <a:pt x="122" y="0"/>
                          <a:pt x="181" y="0"/>
                        </a:cubicBezTo>
                        <a:cubicBezTo>
                          <a:pt x="196" y="0"/>
                          <a:pt x="230" y="3"/>
                          <a:pt x="241" y="6"/>
                        </a:cubicBezTo>
                        <a:cubicBezTo>
                          <a:pt x="128" y="965"/>
                          <a:pt x="128" y="965"/>
                          <a:pt x="128" y="965"/>
                        </a:cubicBezTo>
                        <a:cubicBezTo>
                          <a:pt x="128" y="969"/>
                          <a:pt x="132" y="984"/>
                          <a:pt x="135" y="990"/>
                        </a:cubicBezTo>
                        <a:lnTo>
                          <a:pt x="250" y="97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3" name="Freeform 70">
                    <a:extLst>
                      <a:ext uri="{FF2B5EF4-FFF2-40B4-BE49-F238E27FC236}">
                        <a16:creationId xmlns:a16="http://schemas.microsoft.com/office/drawing/2014/main" id="{BBE2FADD-577E-4B51-BA44-BD143037EC2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062" y="4531"/>
                    <a:ext cx="146" cy="244"/>
                  </a:xfrm>
                  <a:custGeom>
                    <a:avLst/>
                    <a:gdLst>
                      <a:gd name="T0" fmla="*/ 533 w 654"/>
                      <a:gd name="T1" fmla="*/ 959 h 1095"/>
                      <a:gd name="T2" fmla="*/ 540 w 654"/>
                      <a:gd name="T3" fmla="*/ 990 h 1095"/>
                      <a:gd name="T4" fmla="*/ 654 w 654"/>
                      <a:gd name="T5" fmla="*/ 980 h 1095"/>
                      <a:gd name="T6" fmla="*/ 630 w 654"/>
                      <a:gd name="T7" fmla="*/ 1061 h 1095"/>
                      <a:gd name="T8" fmla="*/ 457 w 654"/>
                      <a:gd name="T9" fmla="*/ 1095 h 1095"/>
                      <a:gd name="T10" fmla="*/ 420 w 654"/>
                      <a:gd name="T11" fmla="*/ 986 h 1095"/>
                      <a:gd name="T12" fmla="*/ 412 w 654"/>
                      <a:gd name="T13" fmla="*/ 986 h 1095"/>
                      <a:gd name="T14" fmla="*/ 194 w 654"/>
                      <a:gd name="T15" fmla="*/ 1095 h 1095"/>
                      <a:gd name="T16" fmla="*/ 0 w 654"/>
                      <a:gd name="T17" fmla="*/ 834 h 1095"/>
                      <a:gd name="T18" fmla="*/ 96 w 654"/>
                      <a:gd name="T19" fmla="*/ 501 h 1095"/>
                      <a:gd name="T20" fmla="*/ 370 w 654"/>
                      <a:gd name="T21" fmla="*/ 352 h 1095"/>
                      <a:gd name="T22" fmla="*/ 487 w 654"/>
                      <a:gd name="T23" fmla="*/ 380 h 1095"/>
                      <a:gd name="T24" fmla="*/ 526 w 654"/>
                      <a:gd name="T25" fmla="*/ 98 h 1095"/>
                      <a:gd name="T26" fmla="*/ 420 w 654"/>
                      <a:gd name="T27" fmla="*/ 109 h 1095"/>
                      <a:gd name="T28" fmla="*/ 446 w 654"/>
                      <a:gd name="T29" fmla="*/ 34 h 1095"/>
                      <a:gd name="T30" fmla="*/ 591 w 654"/>
                      <a:gd name="T31" fmla="*/ 0 h 1095"/>
                      <a:gd name="T32" fmla="*/ 651 w 654"/>
                      <a:gd name="T33" fmla="*/ 6 h 1095"/>
                      <a:gd name="T34" fmla="*/ 533 w 654"/>
                      <a:gd name="T35" fmla="*/ 959 h 1095"/>
                      <a:gd name="T36" fmla="*/ 476 w 654"/>
                      <a:gd name="T37" fmla="*/ 460 h 1095"/>
                      <a:gd name="T38" fmla="*/ 374 w 654"/>
                      <a:gd name="T39" fmla="*/ 433 h 1095"/>
                      <a:gd name="T40" fmla="*/ 191 w 654"/>
                      <a:gd name="T41" fmla="*/ 544 h 1095"/>
                      <a:gd name="T42" fmla="*/ 127 w 654"/>
                      <a:gd name="T43" fmla="*/ 815 h 1095"/>
                      <a:gd name="T44" fmla="*/ 256 w 654"/>
                      <a:gd name="T45" fmla="*/ 992 h 1095"/>
                      <a:gd name="T46" fmla="*/ 420 w 654"/>
                      <a:gd name="T47" fmla="*/ 887 h 1095"/>
                      <a:gd name="T48" fmla="*/ 476 w 654"/>
                      <a:gd name="T49" fmla="*/ 460 h 10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654" h="1095">
                        <a:moveTo>
                          <a:pt x="533" y="959"/>
                        </a:moveTo>
                        <a:cubicBezTo>
                          <a:pt x="533" y="964"/>
                          <a:pt x="537" y="983"/>
                          <a:pt x="540" y="990"/>
                        </a:cubicBezTo>
                        <a:cubicBezTo>
                          <a:pt x="654" y="980"/>
                          <a:pt x="654" y="980"/>
                          <a:pt x="654" y="980"/>
                        </a:cubicBezTo>
                        <a:cubicBezTo>
                          <a:pt x="654" y="1000"/>
                          <a:pt x="642" y="1042"/>
                          <a:pt x="630" y="1061"/>
                        </a:cubicBezTo>
                        <a:cubicBezTo>
                          <a:pt x="585" y="1080"/>
                          <a:pt x="498" y="1095"/>
                          <a:pt x="457" y="1095"/>
                        </a:cubicBezTo>
                        <a:cubicBezTo>
                          <a:pt x="442" y="1067"/>
                          <a:pt x="426" y="1021"/>
                          <a:pt x="420" y="986"/>
                        </a:cubicBezTo>
                        <a:cubicBezTo>
                          <a:pt x="412" y="986"/>
                          <a:pt x="412" y="986"/>
                          <a:pt x="412" y="986"/>
                        </a:cubicBezTo>
                        <a:cubicBezTo>
                          <a:pt x="353" y="1064"/>
                          <a:pt x="267" y="1095"/>
                          <a:pt x="194" y="1095"/>
                        </a:cubicBezTo>
                        <a:cubicBezTo>
                          <a:pt x="82" y="1095"/>
                          <a:pt x="0" y="1021"/>
                          <a:pt x="0" y="834"/>
                        </a:cubicBezTo>
                        <a:cubicBezTo>
                          <a:pt x="0" y="712"/>
                          <a:pt x="32" y="588"/>
                          <a:pt x="96" y="501"/>
                        </a:cubicBezTo>
                        <a:cubicBezTo>
                          <a:pt x="159" y="411"/>
                          <a:pt x="255" y="352"/>
                          <a:pt x="370" y="352"/>
                        </a:cubicBezTo>
                        <a:cubicBezTo>
                          <a:pt x="411" y="352"/>
                          <a:pt x="451" y="364"/>
                          <a:pt x="487" y="380"/>
                        </a:cubicBezTo>
                        <a:cubicBezTo>
                          <a:pt x="526" y="98"/>
                          <a:pt x="526" y="98"/>
                          <a:pt x="526" y="98"/>
                        </a:cubicBezTo>
                        <a:cubicBezTo>
                          <a:pt x="420" y="109"/>
                          <a:pt x="420" y="109"/>
                          <a:pt x="420" y="109"/>
                        </a:cubicBezTo>
                        <a:cubicBezTo>
                          <a:pt x="420" y="95"/>
                          <a:pt x="433" y="47"/>
                          <a:pt x="446" y="34"/>
                        </a:cubicBezTo>
                        <a:cubicBezTo>
                          <a:pt x="481" y="17"/>
                          <a:pt x="532" y="0"/>
                          <a:pt x="591" y="0"/>
                        </a:cubicBezTo>
                        <a:cubicBezTo>
                          <a:pt x="605" y="0"/>
                          <a:pt x="639" y="3"/>
                          <a:pt x="651" y="6"/>
                        </a:cubicBezTo>
                        <a:lnTo>
                          <a:pt x="533" y="959"/>
                        </a:lnTo>
                        <a:close/>
                        <a:moveTo>
                          <a:pt x="476" y="460"/>
                        </a:moveTo>
                        <a:cubicBezTo>
                          <a:pt x="451" y="444"/>
                          <a:pt x="408" y="433"/>
                          <a:pt x="374" y="433"/>
                        </a:cubicBezTo>
                        <a:cubicBezTo>
                          <a:pt x="293" y="433"/>
                          <a:pt x="230" y="483"/>
                          <a:pt x="191" y="544"/>
                        </a:cubicBezTo>
                        <a:cubicBezTo>
                          <a:pt x="144" y="616"/>
                          <a:pt x="127" y="734"/>
                          <a:pt x="127" y="815"/>
                        </a:cubicBezTo>
                        <a:cubicBezTo>
                          <a:pt x="127" y="940"/>
                          <a:pt x="178" y="992"/>
                          <a:pt x="256" y="992"/>
                        </a:cubicBezTo>
                        <a:cubicBezTo>
                          <a:pt x="318" y="992"/>
                          <a:pt x="380" y="955"/>
                          <a:pt x="420" y="887"/>
                        </a:cubicBezTo>
                        <a:lnTo>
                          <a:pt x="476" y="46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4" name="Freeform 71">
                    <a:extLst>
                      <a:ext uri="{FF2B5EF4-FFF2-40B4-BE49-F238E27FC236}">
                        <a16:creationId xmlns:a16="http://schemas.microsoft.com/office/drawing/2014/main" id="{96CEC28A-D131-4FD7-96B4-AD3BB9C8F20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6429" y="3379"/>
                    <a:ext cx="1298" cy="1073"/>
                  </a:xfrm>
                  <a:custGeom>
                    <a:avLst/>
                    <a:gdLst>
                      <a:gd name="T0" fmla="*/ 4094 w 5823"/>
                      <a:gd name="T1" fmla="*/ 4541 h 4807"/>
                      <a:gd name="T2" fmla="*/ 3173 w 5823"/>
                      <a:gd name="T3" fmla="*/ 4337 h 4807"/>
                      <a:gd name="T4" fmla="*/ 3175 w 5823"/>
                      <a:gd name="T5" fmla="*/ 4275 h 4807"/>
                      <a:gd name="T6" fmla="*/ 5221 w 5823"/>
                      <a:gd name="T7" fmla="*/ 2290 h 4807"/>
                      <a:gd name="T8" fmla="*/ 5241 w 5823"/>
                      <a:gd name="T9" fmla="*/ 2273 h 4807"/>
                      <a:gd name="T10" fmla="*/ 5768 w 5823"/>
                      <a:gd name="T11" fmla="*/ 2054 h 4807"/>
                      <a:gd name="T12" fmla="*/ 5817 w 5823"/>
                      <a:gd name="T13" fmla="*/ 2086 h 4807"/>
                      <a:gd name="T14" fmla="*/ 4109 w 5823"/>
                      <a:gd name="T15" fmla="*/ 4538 h 4807"/>
                      <a:gd name="T16" fmla="*/ 4094 w 5823"/>
                      <a:gd name="T17" fmla="*/ 4541 h 4807"/>
                      <a:gd name="T18" fmla="*/ 1976 w 5823"/>
                      <a:gd name="T19" fmla="*/ 4593 h 4807"/>
                      <a:gd name="T20" fmla="*/ 2759 w 5823"/>
                      <a:gd name="T21" fmla="*/ 4432 h 4807"/>
                      <a:gd name="T22" fmla="*/ 2786 w 5823"/>
                      <a:gd name="T23" fmla="*/ 4435 h 4807"/>
                      <a:gd name="T24" fmla="*/ 3361 w 5823"/>
                      <a:gd name="T25" fmla="*/ 4703 h 4807"/>
                      <a:gd name="T26" fmla="*/ 3357 w 5823"/>
                      <a:gd name="T27" fmla="*/ 4769 h 4807"/>
                      <a:gd name="T28" fmla="*/ 2886 w 5823"/>
                      <a:gd name="T29" fmla="*/ 4807 h 4807"/>
                      <a:gd name="T30" fmla="*/ 1969 w 5823"/>
                      <a:gd name="T31" fmla="*/ 4659 h 4807"/>
                      <a:gd name="T32" fmla="*/ 1976 w 5823"/>
                      <a:gd name="T33" fmla="*/ 4593 h 4807"/>
                      <a:gd name="T34" fmla="*/ 6 w 5823"/>
                      <a:gd name="T35" fmla="*/ 2440 h 4807"/>
                      <a:gd name="T36" fmla="*/ 50 w 5823"/>
                      <a:gd name="T37" fmla="*/ 2403 h 4807"/>
                      <a:gd name="T38" fmla="*/ 1436 w 5823"/>
                      <a:gd name="T39" fmla="*/ 2655 h 4807"/>
                      <a:gd name="T40" fmla="*/ 1619 w 5823"/>
                      <a:gd name="T41" fmla="*/ 2650 h 4807"/>
                      <a:gd name="T42" fmla="*/ 1653 w 5823"/>
                      <a:gd name="T43" fmla="*/ 2676 h 4807"/>
                      <a:gd name="T44" fmla="*/ 2256 w 5823"/>
                      <a:gd name="T45" fmla="*/ 3964 h 4807"/>
                      <a:gd name="T46" fmla="*/ 2458 w 5823"/>
                      <a:gd name="T47" fmla="*/ 4177 h 4807"/>
                      <a:gd name="T48" fmla="*/ 2444 w 5823"/>
                      <a:gd name="T49" fmla="*/ 4235 h 4807"/>
                      <a:gd name="T50" fmla="*/ 1553 w 5823"/>
                      <a:gd name="T51" fmla="*/ 4341 h 4807"/>
                      <a:gd name="T52" fmla="*/ 1301 w 5823"/>
                      <a:gd name="T53" fmla="*/ 4333 h 4807"/>
                      <a:gd name="T54" fmla="*/ 1284 w 5823"/>
                      <a:gd name="T55" fmla="*/ 4327 h 4807"/>
                      <a:gd name="T56" fmla="*/ 6 w 5823"/>
                      <a:gd name="T57" fmla="*/ 2440 h 4807"/>
                      <a:gd name="T58" fmla="*/ 1954 w 5823"/>
                      <a:gd name="T59" fmla="*/ 2620 h 4807"/>
                      <a:gd name="T60" fmla="*/ 3188 w 5823"/>
                      <a:gd name="T61" fmla="*/ 2239 h 4807"/>
                      <a:gd name="T62" fmla="*/ 3214 w 5823"/>
                      <a:gd name="T63" fmla="*/ 2237 h 4807"/>
                      <a:gd name="T64" fmla="*/ 4283 w 5823"/>
                      <a:gd name="T65" fmla="*/ 2420 h 4807"/>
                      <a:gd name="T66" fmla="*/ 4806 w 5823"/>
                      <a:gd name="T67" fmla="*/ 2377 h 4807"/>
                      <a:gd name="T68" fmla="*/ 4841 w 5823"/>
                      <a:gd name="T69" fmla="*/ 2427 h 4807"/>
                      <a:gd name="T70" fmla="*/ 2834 w 5823"/>
                      <a:gd name="T71" fmla="*/ 4116 h 4807"/>
                      <a:gd name="T72" fmla="*/ 2801 w 5823"/>
                      <a:gd name="T73" fmla="*/ 4111 h 4807"/>
                      <a:gd name="T74" fmla="*/ 1926 w 5823"/>
                      <a:gd name="T75" fmla="*/ 2661 h 4807"/>
                      <a:gd name="T76" fmla="*/ 1954 w 5823"/>
                      <a:gd name="T77" fmla="*/ 2620 h 4807"/>
                      <a:gd name="T78" fmla="*/ 5670 w 5823"/>
                      <a:gd name="T79" fmla="*/ 889 h 4807"/>
                      <a:gd name="T80" fmla="*/ 5823 w 5823"/>
                      <a:gd name="T81" fmla="*/ 1686 h 4807"/>
                      <a:gd name="T82" fmla="*/ 5806 w 5823"/>
                      <a:gd name="T83" fmla="*/ 1717 h 4807"/>
                      <a:gd name="T84" fmla="*/ 5440 w 5823"/>
                      <a:gd name="T85" fmla="*/ 1907 h 4807"/>
                      <a:gd name="T86" fmla="*/ 5396 w 5823"/>
                      <a:gd name="T87" fmla="*/ 1864 h 4807"/>
                      <a:gd name="T88" fmla="*/ 5605 w 5823"/>
                      <a:gd name="T89" fmla="*/ 897 h 4807"/>
                      <a:gd name="T90" fmla="*/ 5670 w 5823"/>
                      <a:gd name="T91" fmla="*/ 889 h 4807"/>
                      <a:gd name="T92" fmla="*/ 5350 w 5823"/>
                      <a:gd name="T93" fmla="*/ 516 h 4807"/>
                      <a:gd name="T94" fmla="*/ 5038 w 5823"/>
                      <a:gd name="T95" fmla="*/ 2033 h 4807"/>
                      <a:gd name="T96" fmla="*/ 5014 w 5823"/>
                      <a:gd name="T97" fmla="*/ 2053 h 4807"/>
                      <a:gd name="T98" fmla="*/ 4283 w 5823"/>
                      <a:gd name="T99" fmla="*/ 2146 h 4807"/>
                      <a:gd name="T100" fmla="*/ 3603 w 5823"/>
                      <a:gd name="T101" fmla="*/ 2066 h 4807"/>
                      <a:gd name="T102" fmla="*/ 3593 w 5823"/>
                      <a:gd name="T103" fmla="*/ 2005 h 4807"/>
                      <a:gd name="T104" fmla="*/ 5145 w 5823"/>
                      <a:gd name="T105" fmla="*/ 31 h 4807"/>
                      <a:gd name="T106" fmla="*/ 5203 w 5823"/>
                      <a:gd name="T107" fmla="*/ 21 h 4807"/>
                      <a:gd name="T108" fmla="*/ 5333 w 5823"/>
                      <a:gd name="T109" fmla="*/ 203 h 4807"/>
                      <a:gd name="T110" fmla="*/ 5339 w 5823"/>
                      <a:gd name="T111" fmla="*/ 220 h 4807"/>
                      <a:gd name="T112" fmla="*/ 5350 w 5823"/>
                      <a:gd name="T113" fmla="*/ 516 h 48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5823" h="4807">
                        <a:moveTo>
                          <a:pt x="4094" y="4541"/>
                        </a:moveTo>
                        <a:cubicBezTo>
                          <a:pt x="3757" y="4536"/>
                          <a:pt x="3448" y="4465"/>
                          <a:pt x="3173" y="4337"/>
                        </a:cubicBezTo>
                        <a:cubicBezTo>
                          <a:pt x="3148" y="4324"/>
                          <a:pt x="3149" y="4287"/>
                          <a:pt x="3175" y="4275"/>
                        </a:cubicBezTo>
                        <a:cubicBezTo>
                          <a:pt x="4070" y="3882"/>
                          <a:pt x="4798" y="3174"/>
                          <a:pt x="5221" y="2290"/>
                        </a:cubicBezTo>
                        <a:cubicBezTo>
                          <a:pt x="5225" y="2282"/>
                          <a:pt x="5232" y="2276"/>
                          <a:pt x="5241" y="2273"/>
                        </a:cubicBezTo>
                        <a:cubicBezTo>
                          <a:pt x="5422" y="2216"/>
                          <a:pt x="5598" y="2143"/>
                          <a:pt x="5768" y="2054"/>
                        </a:cubicBezTo>
                        <a:cubicBezTo>
                          <a:pt x="5791" y="2042"/>
                          <a:pt x="5819" y="2060"/>
                          <a:pt x="5817" y="2086"/>
                        </a:cubicBezTo>
                        <a:cubicBezTo>
                          <a:pt x="5729" y="3177"/>
                          <a:pt x="5053" y="4101"/>
                          <a:pt x="4109" y="4538"/>
                        </a:cubicBezTo>
                        <a:cubicBezTo>
                          <a:pt x="4104" y="4540"/>
                          <a:pt x="4099" y="4541"/>
                          <a:pt x="4094" y="4541"/>
                        </a:cubicBezTo>
                        <a:moveTo>
                          <a:pt x="1976" y="4593"/>
                        </a:moveTo>
                        <a:cubicBezTo>
                          <a:pt x="2246" y="4565"/>
                          <a:pt x="2508" y="4510"/>
                          <a:pt x="2759" y="4432"/>
                        </a:cubicBezTo>
                        <a:cubicBezTo>
                          <a:pt x="2769" y="4429"/>
                          <a:pt x="2778" y="4430"/>
                          <a:pt x="2786" y="4435"/>
                        </a:cubicBezTo>
                        <a:cubicBezTo>
                          <a:pt x="2964" y="4550"/>
                          <a:pt x="3156" y="4640"/>
                          <a:pt x="3361" y="4703"/>
                        </a:cubicBezTo>
                        <a:cubicBezTo>
                          <a:pt x="3395" y="4714"/>
                          <a:pt x="3392" y="4763"/>
                          <a:pt x="3357" y="4769"/>
                        </a:cubicBezTo>
                        <a:cubicBezTo>
                          <a:pt x="3204" y="4794"/>
                          <a:pt x="3046" y="4807"/>
                          <a:pt x="2886" y="4807"/>
                        </a:cubicBezTo>
                        <a:cubicBezTo>
                          <a:pt x="2566" y="4807"/>
                          <a:pt x="2258" y="4755"/>
                          <a:pt x="1969" y="4659"/>
                        </a:cubicBezTo>
                        <a:cubicBezTo>
                          <a:pt x="1935" y="4647"/>
                          <a:pt x="1940" y="4597"/>
                          <a:pt x="1976" y="4593"/>
                        </a:cubicBezTo>
                        <a:moveTo>
                          <a:pt x="6" y="2440"/>
                        </a:moveTo>
                        <a:cubicBezTo>
                          <a:pt x="0" y="2414"/>
                          <a:pt x="26" y="2393"/>
                          <a:pt x="50" y="2403"/>
                        </a:cubicBezTo>
                        <a:cubicBezTo>
                          <a:pt x="492" y="2570"/>
                          <a:pt x="956" y="2655"/>
                          <a:pt x="1436" y="2655"/>
                        </a:cubicBezTo>
                        <a:cubicBezTo>
                          <a:pt x="1497" y="2655"/>
                          <a:pt x="1558" y="2653"/>
                          <a:pt x="1619" y="2650"/>
                        </a:cubicBezTo>
                        <a:cubicBezTo>
                          <a:pt x="1635" y="2649"/>
                          <a:pt x="1649" y="2660"/>
                          <a:pt x="1653" y="2676"/>
                        </a:cubicBezTo>
                        <a:cubicBezTo>
                          <a:pt x="1760" y="3174"/>
                          <a:pt x="1965" y="3617"/>
                          <a:pt x="2256" y="3964"/>
                        </a:cubicBezTo>
                        <a:cubicBezTo>
                          <a:pt x="2320" y="4040"/>
                          <a:pt x="2388" y="4111"/>
                          <a:pt x="2458" y="4177"/>
                        </a:cubicBezTo>
                        <a:cubicBezTo>
                          <a:pt x="2478" y="4195"/>
                          <a:pt x="2470" y="4228"/>
                          <a:pt x="2444" y="4235"/>
                        </a:cubicBezTo>
                        <a:cubicBezTo>
                          <a:pt x="2158" y="4304"/>
                          <a:pt x="1859" y="4341"/>
                          <a:pt x="1553" y="4341"/>
                        </a:cubicBezTo>
                        <a:cubicBezTo>
                          <a:pt x="1469" y="4341"/>
                          <a:pt x="1384" y="4338"/>
                          <a:pt x="1301" y="4333"/>
                        </a:cubicBezTo>
                        <a:cubicBezTo>
                          <a:pt x="1295" y="4332"/>
                          <a:pt x="1289" y="4330"/>
                          <a:pt x="1284" y="4327"/>
                        </a:cubicBezTo>
                        <a:cubicBezTo>
                          <a:pt x="637" y="3902"/>
                          <a:pt x="166" y="3228"/>
                          <a:pt x="6" y="2440"/>
                        </a:cubicBezTo>
                        <a:moveTo>
                          <a:pt x="1954" y="2620"/>
                        </a:moveTo>
                        <a:cubicBezTo>
                          <a:pt x="2389" y="2562"/>
                          <a:pt x="2805" y="2431"/>
                          <a:pt x="3188" y="2239"/>
                        </a:cubicBezTo>
                        <a:cubicBezTo>
                          <a:pt x="3196" y="2235"/>
                          <a:pt x="3205" y="2234"/>
                          <a:pt x="3214" y="2237"/>
                        </a:cubicBezTo>
                        <a:cubicBezTo>
                          <a:pt x="3553" y="2357"/>
                          <a:pt x="3913" y="2420"/>
                          <a:pt x="4283" y="2420"/>
                        </a:cubicBezTo>
                        <a:cubicBezTo>
                          <a:pt x="4459" y="2420"/>
                          <a:pt x="4634" y="2406"/>
                          <a:pt x="4806" y="2377"/>
                        </a:cubicBezTo>
                        <a:cubicBezTo>
                          <a:pt x="4834" y="2373"/>
                          <a:pt x="4855" y="2402"/>
                          <a:pt x="4841" y="2427"/>
                        </a:cubicBezTo>
                        <a:cubicBezTo>
                          <a:pt x="4394" y="3204"/>
                          <a:pt x="3684" y="3809"/>
                          <a:pt x="2834" y="4116"/>
                        </a:cubicBezTo>
                        <a:cubicBezTo>
                          <a:pt x="2823" y="4120"/>
                          <a:pt x="2811" y="4118"/>
                          <a:pt x="2801" y="4111"/>
                        </a:cubicBezTo>
                        <a:cubicBezTo>
                          <a:pt x="2372" y="3784"/>
                          <a:pt x="2066" y="3285"/>
                          <a:pt x="1926" y="2661"/>
                        </a:cubicBezTo>
                        <a:cubicBezTo>
                          <a:pt x="1921" y="2642"/>
                          <a:pt x="1935" y="2623"/>
                          <a:pt x="1954" y="2620"/>
                        </a:cubicBezTo>
                        <a:moveTo>
                          <a:pt x="5670" y="889"/>
                        </a:moveTo>
                        <a:cubicBezTo>
                          <a:pt x="5755" y="1141"/>
                          <a:pt x="5808" y="1409"/>
                          <a:pt x="5823" y="1686"/>
                        </a:cubicBezTo>
                        <a:cubicBezTo>
                          <a:pt x="5823" y="1698"/>
                          <a:pt x="5817" y="1711"/>
                          <a:pt x="5806" y="1717"/>
                        </a:cubicBezTo>
                        <a:cubicBezTo>
                          <a:pt x="5688" y="1789"/>
                          <a:pt x="5566" y="1853"/>
                          <a:pt x="5440" y="1907"/>
                        </a:cubicBezTo>
                        <a:cubicBezTo>
                          <a:pt x="5414" y="1918"/>
                          <a:pt x="5387" y="1892"/>
                          <a:pt x="5396" y="1864"/>
                        </a:cubicBezTo>
                        <a:cubicBezTo>
                          <a:pt x="5503" y="1557"/>
                          <a:pt x="5574" y="1233"/>
                          <a:pt x="5605" y="897"/>
                        </a:cubicBezTo>
                        <a:cubicBezTo>
                          <a:pt x="5608" y="861"/>
                          <a:pt x="5658" y="855"/>
                          <a:pt x="5670" y="889"/>
                        </a:cubicBezTo>
                        <a:moveTo>
                          <a:pt x="5350" y="516"/>
                        </a:moveTo>
                        <a:cubicBezTo>
                          <a:pt x="5350" y="1055"/>
                          <a:pt x="5238" y="1568"/>
                          <a:pt x="5038" y="2033"/>
                        </a:cubicBezTo>
                        <a:cubicBezTo>
                          <a:pt x="5033" y="2043"/>
                          <a:pt x="5025" y="2050"/>
                          <a:pt x="5014" y="2053"/>
                        </a:cubicBezTo>
                        <a:cubicBezTo>
                          <a:pt x="4777" y="2114"/>
                          <a:pt x="4532" y="2146"/>
                          <a:pt x="4283" y="2146"/>
                        </a:cubicBezTo>
                        <a:cubicBezTo>
                          <a:pt x="4051" y="2146"/>
                          <a:pt x="3824" y="2118"/>
                          <a:pt x="3603" y="2066"/>
                        </a:cubicBezTo>
                        <a:cubicBezTo>
                          <a:pt x="3575" y="2059"/>
                          <a:pt x="3569" y="2021"/>
                          <a:pt x="3593" y="2005"/>
                        </a:cubicBezTo>
                        <a:cubicBezTo>
                          <a:pt x="4296" y="1541"/>
                          <a:pt x="4850" y="856"/>
                          <a:pt x="5145" y="31"/>
                        </a:cubicBezTo>
                        <a:cubicBezTo>
                          <a:pt x="5154" y="6"/>
                          <a:pt x="5187" y="0"/>
                          <a:pt x="5203" y="21"/>
                        </a:cubicBezTo>
                        <a:cubicBezTo>
                          <a:pt x="5249" y="80"/>
                          <a:pt x="5292" y="141"/>
                          <a:pt x="5333" y="203"/>
                        </a:cubicBezTo>
                        <a:cubicBezTo>
                          <a:pt x="5337" y="208"/>
                          <a:pt x="5339" y="214"/>
                          <a:pt x="5339" y="220"/>
                        </a:cubicBezTo>
                        <a:cubicBezTo>
                          <a:pt x="5348" y="323"/>
                          <a:pt x="5350" y="400"/>
                          <a:pt x="5350" y="516"/>
                        </a:cubicBez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5" name="Freeform 72">
                    <a:extLst>
                      <a:ext uri="{FF2B5EF4-FFF2-40B4-BE49-F238E27FC236}">
                        <a16:creationId xmlns:a16="http://schemas.microsoft.com/office/drawing/2014/main" id="{6206F0EC-9040-44FF-83B1-CB007CDC279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6437" y="3152"/>
                    <a:ext cx="1125" cy="744"/>
                  </a:xfrm>
                  <a:custGeom>
                    <a:avLst/>
                    <a:gdLst>
                      <a:gd name="T0" fmla="*/ 3088 w 5042"/>
                      <a:gd name="T1" fmla="*/ 1545 h 3336"/>
                      <a:gd name="T2" fmla="*/ 3062 w 5042"/>
                      <a:gd name="T3" fmla="*/ 404 h 3336"/>
                      <a:gd name="T4" fmla="*/ 3996 w 5042"/>
                      <a:gd name="T5" fmla="*/ 1440 h 3336"/>
                      <a:gd name="T6" fmla="*/ 2788 w 5042"/>
                      <a:gd name="T7" fmla="*/ 1545 h 3336"/>
                      <a:gd name="T8" fmla="*/ 1881 w 5042"/>
                      <a:gd name="T9" fmla="*/ 1440 h 3336"/>
                      <a:gd name="T10" fmla="*/ 2814 w 5042"/>
                      <a:gd name="T11" fmla="*/ 405 h 3336"/>
                      <a:gd name="T12" fmla="*/ 2788 w 5042"/>
                      <a:gd name="T13" fmla="*/ 1545 h 3336"/>
                      <a:gd name="T14" fmla="*/ 1556 w 5042"/>
                      <a:gd name="T15" fmla="*/ 2783 h 3336"/>
                      <a:gd name="T16" fmla="*/ 1750 w 5042"/>
                      <a:gd name="T17" fmla="*/ 1725 h 3336"/>
                      <a:gd name="T18" fmla="*/ 2789 w 5042"/>
                      <a:gd name="T19" fmla="*/ 1791 h 3336"/>
                      <a:gd name="T20" fmla="*/ 2814 w 5042"/>
                      <a:gd name="T21" fmla="*/ 2758 h 3336"/>
                      <a:gd name="T22" fmla="*/ 863 w 5042"/>
                      <a:gd name="T23" fmla="*/ 1223 h 3336"/>
                      <a:gd name="T24" fmla="*/ 2430 w 5042"/>
                      <a:gd name="T25" fmla="*/ 342 h 3336"/>
                      <a:gd name="T26" fmla="*/ 1583 w 5042"/>
                      <a:gd name="T27" fmla="*/ 1427 h 3336"/>
                      <a:gd name="T28" fmla="*/ 863 w 5042"/>
                      <a:gd name="T29" fmla="*/ 1223 h 3336"/>
                      <a:gd name="T30" fmla="*/ 284 w 5042"/>
                      <a:gd name="T31" fmla="*/ 2783 h 3336"/>
                      <a:gd name="T32" fmla="*/ 675 w 5042"/>
                      <a:gd name="T33" fmla="*/ 1479 h 3336"/>
                      <a:gd name="T34" fmla="*/ 1473 w 5042"/>
                      <a:gd name="T35" fmla="*/ 1659 h 3336"/>
                      <a:gd name="T36" fmla="*/ 1282 w 5042"/>
                      <a:gd name="T37" fmla="*/ 2759 h 3336"/>
                      <a:gd name="T38" fmla="*/ 2938 w 5042"/>
                      <a:gd name="T39" fmla="*/ 0 h 3336"/>
                      <a:gd name="T40" fmla="*/ 523 w 5042"/>
                      <a:gd name="T41" fmla="*/ 1260 h 3336"/>
                      <a:gd name="T42" fmla="*/ 3 w 5042"/>
                      <a:gd name="T43" fmla="*/ 3093 h 3336"/>
                      <a:gd name="T44" fmla="*/ 229 w 5042"/>
                      <a:gd name="T45" fmla="*/ 3223 h 3336"/>
                      <a:gd name="T46" fmla="*/ 259 w 5042"/>
                      <a:gd name="T47" fmla="*/ 3055 h 3336"/>
                      <a:gd name="T48" fmla="*/ 1257 w 5042"/>
                      <a:gd name="T49" fmla="*/ 3030 h 3336"/>
                      <a:gd name="T50" fmla="*/ 1291 w 5042"/>
                      <a:gd name="T51" fmla="*/ 3300 h 3336"/>
                      <a:gd name="T52" fmla="*/ 1506 w 5042"/>
                      <a:gd name="T53" fmla="*/ 3328 h 3336"/>
                      <a:gd name="T54" fmla="*/ 1531 w 5042"/>
                      <a:gd name="T55" fmla="*/ 3057 h 3336"/>
                      <a:gd name="T56" fmla="*/ 2930 w 5042"/>
                      <a:gd name="T57" fmla="*/ 3030 h 3336"/>
                      <a:gd name="T58" fmla="*/ 3057 w 5042"/>
                      <a:gd name="T59" fmla="*/ 2959 h 3336"/>
                      <a:gd name="T60" fmla="*/ 3062 w 5042"/>
                      <a:gd name="T61" fmla="*/ 1816 h 3336"/>
                      <a:gd name="T62" fmla="*/ 4101 w 5042"/>
                      <a:gd name="T63" fmla="*/ 1709 h 3336"/>
                      <a:gd name="T64" fmla="*/ 4237 w 5042"/>
                      <a:gd name="T65" fmla="*/ 2010 h 3336"/>
                      <a:gd name="T66" fmla="*/ 4433 w 5042"/>
                      <a:gd name="T67" fmla="*/ 1848 h 3336"/>
                      <a:gd name="T68" fmla="*/ 4385 w 5042"/>
                      <a:gd name="T69" fmla="*/ 1692 h 3336"/>
                      <a:gd name="T70" fmla="*/ 4588 w 5042"/>
                      <a:gd name="T71" fmla="*/ 1628 h 3336"/>
                      <a:gd name="T72" fmla="*/ 4806 w 5042"/>
                      <a:gd name="T73" fmla="*/ 1359 h 3336"/>
                      <a:gd name="T74" fmla="*/ 4291 w 5042"/>
                      <a:gd name="T75" fmla="*/ 1427 h 3336"/>
                      <a:gd name="T76" fmla="*/ 3447 w 5042"/>
                      <a:gd name="T77" fmla="*/ 343 h 3336"/>
                      <a:gd name="T78" fmla="*/ 4901 w 5042"/>
                      <a:gd name="T79" fmla="*/ 1096 h 3336"/>
                      <a:gd name="T80" fmla="*/ 5030 w 5042"/>
                      <a:gd name="T81" fmla="*/ 938 h 3336"/>
                      <a:gd name="T82" fmla="*/ 2938 w 5042"/>
                      <a:gd name="T83" fmla="*/ 0 h 33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5042" h="3336">
                        <a:moveTo>
                          <a:pt x="3978" y="1476"/>
                        </a:moveTo>
                        <a:cubicBezTo>
                          <a:pt x="3711" y="1512"/>
                          <a:pt x="3413" y="1539"/>
                          <a:pt x="3088" y="1545"/>
                        </a:cubicBezTo>
                        <a:cubicBezTo>
                          <a:pt x="3074" y="1545"/>
                          <a:pt x="3062" y="1534"/>
                          <a:pt x="3062" y="1520"/>
                        </a:cubicBezTo>
                        <a:cubicBezTo>
                          <a:pt x="3062" y="404"/>
                          <a:pt x="3062" y="404"/>
                          <a:pt x="3062" y="404"/>
                        </a:cubicBezTo>
                        <a:cubicBezTo>
                          <a:pt x="3062" y="383"/>
                          <a:pt x="3086" y="371"/>
                          <a:pt x="3103" y="384"/>
                        </a:cubicBezTo>
                        <a:cubicBezTo>
                          <a:pt x="3341" y="565"/>
                          <a:pt x="3719" y="911"/>
                          <a:pt x="3996" y="1440"/>
                        </a:cubicBezTo>
                        <a:cubicBezTo>
                          <a:pt x="4004" y="1455"/>
                          <a:pt x="3995" y="1474"/>
                          <a:pt x="3978" y="1476"/>
                        </a:cubicBezTo>
                        <a:moveTo>
                          <a:pt x="2788" y="1545"/>
                        </a:moveTo>
                        <a:cubicBezTo>
                          <a:pt x="2464" y="1539"/>
                          <a:pt x="2166" y="1513"/>
                          <a:pt x="1900" y="1477"/>
                        </a:cubicBezTo>
                        <a:cubicBezTo>
                          <a:pt x="1883" y="1474"/>
                          <a:pt x="1873" y="1455"/>
                          <a:pt x="1881" y="1440"/>
                        </a:cubicBezTo>
                        <a:cubicBezTo>
                          <a:pt x="2159" y="912"/>
                          <a:pt x="2536" y="566"/>
                          <a:pt x="2773" y="385"/>
                        </a:cubicBezTo>
                        <a:cubicBezTo>
                          <a:pt x="2790" y="372"/>
                          <a:pt x="2814" y="384"/>
                          <a:pt x="2814" y="405"/>
                        </a:cubicBezTo>
                        <a:cubicBezTo>
                          <a:pt x="2814" y="1520"/>
                          <a:pt x="2814" y="1520"/>
                          <a:pt x="2814" y="1520"/>
                        </a:cubicBezTo>
                        <a:cubicBezTo>
                          <a:pt x="2814" y="1534"/>
                          <a:pt x="2802" y="1545"/>
                          <a:pt x="2788" y="1545"/>
                        </a:cubicBezTo>
                        <a:moveTo>
                          <a:pt x="2789" y="2783"/>
                        </a:moveTo>
                        <a:cubicBezTo>
                          <a:pt x="1556" y="2783"/>
                          <a:pt x="1556" y="2783"/>
                          <a:pt x="1556" y="2783"/>
                        </a:cubicBezTo>
                        <a:cubicBezTo>
                          <a:pt x="1542" y="2783"/>
                          <a:pt x="1530" y="2771"/>
                          <a:pt x="1531" y="2757"/>
                        </a:cubicBezTo>
                        <a:cubicBezTo>
                          <a:pt x="1548" y="2365"/>
                          <a:pt x="1631" y="2021"/>
                          <a:pt x="1750" y="1725"/>
                        </a:cubicBezTo>
                        <a:cubicBezTo>
                          <a:pt x="1754" y="1714"/>
                          <a:pt x="1765" y="1708"/>
                          <a:pt x="1777" y="1709"/>
                        </a:cubicBezTo>
                        <a:cubicBezTo>
                          <a:pt x="2076" y="1753"/>
                          <a:pt x="2415" y="1785"/>
                          <a:pt x="2789" y="1791"/>
                        </a:cubicBezTo>
                        <a:cubicBezTo>
                          <a:pt x="2803" y="1792"/>
                          <a:pt x="2814" y="1803"/>
                          <a:pt x="2814" y="1816"/>
                        </a:cubicBezTo>
                        <a:cubicBezTo>
                          <a:pt x="2814" y="2758"/>
                          <a:pt x="2814" y="2758"/>
                          <a:pt x="2814" y="2758"/>
                        </a:cubicBezTo>
                        <a:cubicBezTo>
                          <a:pt x="2814" y="2772"/>
                          <a:pt x="2803" y="2783"/>
                          <a:pt x="2789" y="2783"/>
                        </a:cubicBezTo>
                        <a:moveTo>
                          <a:pt x="863" y="1223"/>
                        </a:moveTo>
                        <a:cubicBezTo>
                          <a:pt x="1248" y="757"/>
                          <a:pt x="1790" y="423"/>
                          <a:pt x="2407" y="300"/>
                        </a:cubicBezTo>
                        <a:cubicBezTo>
                          <a:pt x="2433" y="294"/>
                          <a:pt x="2449" y="325"/>
                          <a:pt x="2430" y="342"/>
                        </a:cubicBezTo>
                        <a:cubicBezTo>
                          <a:pt x="2169" y="570"/>
                          <a:pt x="1848" y="922"/>
                          <a:pt x="1611" y="1413"/>
                        </a:cubicBezTo>
                        <a:cubicBezTo>
                          <a:pt x="1606" y="1423"/>
                          <a:pt x="1594" y="1429"/>
                          <a:pt x="1583" y="1427"/>
                        </a:cubicBezTo>
                        <a:cubicBezTo>
                          <a:pt x="1290" y="1375"/>
                          <a:pt x="1050" y="1314"/>
                          <a:pt x="875" y="1262"/>
                        </a:cubicBezTo>
                        <a:cubicBezTo>
                          <a:pt x="858" y="1257"/>
                          <a:pt x="851" y="1236"/>
                          <a:pt x="863" y="1223"/>
                        </a:cubicBezTo>
                        <a:moveTo>
                          <a:pt x="1257" y="2783"/>
                        </a:moveTo>
                        <a:cubicBezTo>
                          <a:pt x="284" y="2783"/>
                          <a:pt x="284" y="2783"/>
                          <a:pt x="284" y="2783"/>
                        </a:cubicBezTo>
                        <a:cubicBezTo>
                          <a:pt x="270" y="2783"/>
                          <a:pt x="258" y="2771"/>
                          <a:pt x="259" y="2757"/>
                        </a:cubicBezTo>
                        <a:cubicBezTo>
                          <a:pt x="285" y="2288"/>
                          <a:pt x="435" y="1852"/>
                          <a:pt x="675" y="1479"/>
                        </a:cubicBezTo>
                        <a:cubicBezTo>
                          <a:pt x="681" y="1469"/>
                          <a:pt x="693" y="1465"/>
                          <a:pt x="704" y="1468"/>
                        </a:cubicBezTo>
                        <a:cubicBezTo>
                          <a:pt x="894" y="1528"/>
                          <a:pt x="1154" y="1599"/>
                          <a:pt x="1473" y="1659"/>
                        </a:cubicBezTo>
                        <a:cubicBezTo>
                          <a:pt x="1488" y="1662"/>
                          <a:pt x="1497" y="1677"/>
                          <a:pt x="1492" y="1691"/>
                        </a:cubicBezTo>
                        <a:cubicBezTo>
                          <a:pt x="1376" y="2000"/>
                          <a:pt x="1298" y="2355"/>
                          <a:pt x="1282" y="2759"/>
                        </a:cubicBezTo>
                        <a:cubicBezTo>
                          <a:pt x="1282" y="2773"/>
                          <a:pt x="1271" y="2783"/>
                          <a:pt x="1257" y="2783"/>
                        </a:cubicBezTo>
                        <a:moveTo>
                          <a:pt x="2938" y="0"/>
                        </a:moveTo>
                        <a:cubicBezTo>
                          <a:pt x="1951" y="0"/>
                          <a:pt x="1077" y="487"/>
                          <a:pt x="545" y="1230"/>
                        </a:cubicBezTo>
                        <a:cubicBezTo>
                          <a:pt x="536" y="1238"/>
                          <a:pt x="529" y="1249"/>
                          <a:pt x="523" y="1260"/>
                        </a:cubicBezTo>
                        <a:cubicBezTo>
                          <a:pt x="197" y="1729"/>
                          <a:pt x="5" y="2296"/>
                          <a:pt x="5" y="2906"/>
                        </a:cubicBezTo>
                        <a:cubicBezTo>
                          <a:pt x="5" y="2978"/>
                          <a:pt x="0" y="3028"/>
                          <a:pt x="3" y="3093"/>
                        </a:cubicBezTo>
                        <a:cubicBezTo>
                          <a:pt x="5" y="3119"/>
                          <a:pt x="20" y="3142"/>
                          <a:pt x="43" y="3153"/>
                        </a:cubicBezTo>
                        <a:cubicBezTo>
                          <a:pt x="80" y="3171"/>
                          <a:pt x="110" y="3188"/>
                          <a:pt x="229" y="3223"/>
                        </a:cubicBezTo>
                        <a:cubicBezTo>
                          <a:pt x="248" y="3229"/>
                          <a:pt x="263" y="3217"/>
                          <a:pt x="263" y="3198"/>
                        </a:cubicBezTo>
                        <a:cubicBezTo>
                          <a:pt x="263" y="3139"/>
                          <a:pt x="259" y="3099"/>
                          <a:pt x="259" y="3055"/>
                        </a:cubicBezTo>
                        <a:cubicBezTo>
                          <a:pt x="259" y="3041"/>
                          <a:pt x="270" y="3030"/>
                          <a:pt x="284" y="3030"/>
                        </a:cubicBezTo>
                        <a:cubicBezTo>
                          <a:pt x="1257" y="3030"/>
                          <a:pt x="1257" y="3030"/>
                          <a:pt x="1257" y="3030"/>
                        </a:cubicBezTo>
                        <a:cubicBezTo>
                          <a:pt x="1270" y="3030"/>
                          <a:pt x="1281" y="3040"/>
                          <a:pt x="1282" y="3053"/>
                        </a:cubicBezTo>
                        <a:cubicBezTo>
                          <a:pt x="1289" y="3156"/>
                          <a:pt x="1285" y="3210"/>
                          <a:pt x="1291" y="3300"/>
                        </a:cubicBezTo>
                        <a:cubicBezTo>
                          <a:pt x="1291" y="3313"/>
                          <a:pt x="1303" y="3326"/>
                          <a:pt x="1316" y="3327"/>
                        </a:cubicBezTo>
                        <a:cubicBezTo>
                          <a:pt x="1402" y="3336"/>
                          <a:pt x="1424" y="3336"/>
                          <a:pt x="1506" y="3328"/>
                        </a:cubicBezTo>
                        <a:cubicBezTo>
                          <a:pt x="1528" y="3325"/>
                          <a:pt x="1532" y="3314"/>
                          <a:pt x="1532" y="3294"/>
                        </a:cubicBezTo>
                        <a:cubicBezTo>
                          <a:pt x="1532" y="3221"/>
                          <a:pt x="1531" y="3183"/>
                          <a:pt x="1531" y="3057"/>
                        </a:cubicBezTo>
                        <a:cubicBezTo>
                          <a:pt x="1531" y="3042"/>
                          <a:pt x="1542" y="3030"/>
                          <a:pt x="1556" y="3030"/>
                        </a:cubicBezTo>
                        <a:cubicBezTo>
                          <a:pt x="2930" y="3030"/>
                          <a:pt x="2930" y="3030"/>
                          <a:pt x="2930" y="3030"/>
                        </a:cubicBezTo>
                        <a:cubicBezTo>
                          <a:pt x="2947" y="3030"/>
                          <a:pt x="2957" y="3022"/>
                          <a:pt x="2970" y="3014"/>
                        </a:cubicBezTo>
                        <a:cubicBezTo>
                          <a:pt x="2992" y="3000"/>
                          <a:pt x="3037" y="2976"/>
                          <a:pt x="3057" y="2959"/>
                        </a:cubicBezTo>
                        <a:cubicBezTo>
                          <a:pt x="3062" y="2955"/>
                          <a:pt x="3066" y="2947"/>
                          <a:pt x="3066" y="2940"/>
                        </a:cubicBezTo>
                        <a:cubicBezTo>
                          <a:pt x="3062" y="1816"/>
                          <a:pt x="3062" y="1816"/>
                          <a:pt x="3062" y="1816"/>
                        </a:cubicBezTo>
                        <a:cubicBezTo>
                          <a:pt x="3062" y="1803"/>
                          <a:pt x="3074" y="1792"/>
                          <a:pt x="3087" y="1791"/>
                        </a:cubicBezTo>
                        <a:cubicBezTo>
                          <a:pt x="3462" y="1785"/>
                          <a:pt x="3802" y="1753"/>
                          <a:pt x="4101" y="1709"/>
                        </a:cubicBezTo>
                        <a:cubicBezTo>
                          <a:pt x="4113" y="1707"/>
                          <a:pt x="4123" y="1713"/>
                          <a:pt x="4127" y="1724"/>
                        </a:cubicBezTo>
                        <a:cubicBezTo>
                          <a:pt x="4153" y="1789"/>
                          <a:pt x="4211" y="1933"/>
                          <a:pt x="4237" y="2010"/>
                        </a:cubicBezTo>
                        <a:cubicBezTo>
                          <a:pt x="4243" y="2027"/>
                          <a:pt x="4264" y="2032"/>
                          <a:pt x="4277" y="2020"/>
                        </a:cubicBezTo>
                        <a:cubicBezTo>
                          <a:pt x="4341" y="1963"/>
                          <a:pt x="4392" y="1906"/>
                          <a:pt x="4433" y="1848"/>
                        </a:cubicBezTo>
                        <a:cubicBezTo>
                          <a:pt x="4438" y="1841"/>
                          <a:pt x="4441" y="1832"/>
                          <a:pt x="4437" y="1823"/>
                        </a:cubicBezTo>
                        <a:cubicBezTo>
                          <a:pt x="4428" y="1797"/>
                          <a:pt x="4397" y="1725"/>
                          <a:pt x="4385" y="1692"/>
                        </a:cubicBezTo>
                        <a:cubicBezTo>
                          <a:pt x="4379" y="1677"/>
                          <a:pt x="4388" y="1661"/>
                          <a:pt x="4404" y="1659"/>
                        </a:cubicBezTo>
                        <a:cubicBezTo>
                          <a:pt x="4454" y="1650"/>
                          <a:pt x="4556" y="1634"/>
                          <a:pt x="4588" y="1628"/>
                        </a:cubicBezTo>
                        <a:cubicBezTo>
                          <a:pt x="4593" y="1627"/>
                          <a:pt x="4598" y="1624"/>
                          <a:pt x="4601" y="1621"/>
                        </a:cubicBezTo>
                        <a:cubicBezTo>
                          <a:pt x="4681" y="1533"/>
                          <a:pt x="4742" y="1450"/>
                          <a:pt x="4806" y="1359"/>
                        </a:cubicBezTo>
                        <a:cubicBezTo>
                          <a:pt x="4819" y="1341"/>
                          <a:pt x="4803" y="1316"/>
                          <a:pt x="4781" y="1321"/>
                        </a:cubicBezTo>
                        <a:cubicBezTo>
                          <a:pt x="4639" y="1352"/>
                          <a:pt x="4436" y="1401"/>
                          <a:pt x="4291" y="1427"/>
                        </a:cubicBezTo>
                        <a:cubicBezTo>
                          <a:pt x="4281" y="1429"/>
                          <a:pt x="4271" y="1423"/>
                          <a:pt x="4266" y="1414"/>
                        </a:cubicBezTo>
                        <a:cubicBezTo>
                          <a:pt x="4029" y="923"/>
                          <a:pt x="3708" y="571"/>
                          <a:pt x="3447" y="343"/>
                        </a:cubicBezTo>
                        <a:cubicBezTo>
                          <a:pt x="3428" y="326"/>
                          <a:pt x="3444" y="294"/>
                          <a:pt x="3469" y="300"/>
                        </a:cubicBezTo>
                        <a:cubicBezTo>
                          <a:pt x="4029" y="411"/>
                          <a:pt x="4525" y="697"/>
                          <a:pt x="4901" y="1096"/>
                        </a:cubicBezTo>
                        <a:cubicBezTo>
                          <a:pt x="4911" y="1107"/>
                          <a:pt x="4929" y="1105"/>
                          <a:pt x="4937" y="1093"/>
                        </a:cubicBezTo>
                        <a:cubicBezTo>
                          <a:pt x="4989" y="1012"/>
                          <a:pt x="5002" y="987"/>
                          <a:pt x="5030" y="938"/>
                        </a:cubicBezTo>
                        <a:cubicBezTo>
                          <a:pt x="5042" y="917"/>
                          <a:pt x="5038" y="885"/>
                          <a:pt x="5021" y="868"/>
                        </a:cubicBezTo>
                        <a:cubicBezTo>
                          <a:pt x="4489" y="323"/>
                          <a:pt x="3764" y="0"/>
                          <a:pt x="2938" y="0"/>
                        </a:cubicBez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6" name="Rectangle 73">
                    <a:extLst>
                      <a:ext uri="{FF2B5EF4-FFF2-40B4-BE49-F238E27FC236}">
                        <a16:creationId xmlns:a16="http://schemas.microsoft.com/office/drawing/2014/main" id="{90974A39-1C67-4A19-B78C-70AB1B9630E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-6371" y="4569"/>
                    <a:ext cx="93" cy="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7" name="Freeform 74">
                    <a:extLst>
                      <a:ext uri="{FF2B5EF4-FFF2-40B4-BE49-F238E27FC236}">
                        <a16:creationId xmlns:a16="http://schemas.microsoft.com/office/drawing/2014/main" id="{C377297B-488E-45F8-BEA4-F9EEBCD61B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6185" y="4569"/>
                    <a:ext cx="275" cy="450"/>
                  </a:xfrm>
                  <a:custGeom>
                    <a:avLst/>
                    <a:gdLst>
                      <a:gd name="T0" fmla="*/ 0 w 275"/>
                      <a:gd name="T1" fmla="*/ 0 h 450"/>
                      <a:gd name="T2" fmla="*/ 94 w 275"/>
                      <a:gd name="T3" fmla="*/ 0 h 450"/>
                      <a:gd name="T4" fmla="*/ 94 w 275"/>
                      <a:gd name="T5" fmla="*/ 365 h 450"/>
                      <a:gd name="T6" fmla="*/ 275 w 275"/>
                      <a:gd name="T7" fmla="*/ 365 h 450"/>
                      <a:gd name="T8" fmla="*/ 275 w 275"/>
                      <a:gd name="T9" fmla="*/ 450 h 450"/>
                      <a:gd name="T10" fmla="*/ 0 w 275"/>
                      <a:gd name="T11" fmla="*/ 450 h 450"/>
                      <a:gd name="T12" fmla="*/ 0 w 275"/>
                      <a:gd name="T13" fmla="*/ 0 h 4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75" h="450">
                        <a:moveTo>
                          <a:pt x="0" y="0"/>
                        </a:moveTo>
                        <a:lnTo>
                          <a:pt x="94" y="0"/>
                        </a:lnTo>
                        <a:lnTo>
                          <a:pt x="94" y="365"/>
                        </a:lnTo>
                        <a:lnTo>
                          <a:pt x="275" y="365"/>
                        </a:lnTo>
                        <a:lnTo>
                          <a:pt x="275" y="450"/>
                        </a:lnTo>
                        <a:lnTo>
                          <a:pt x="0" y="45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8" name="Freeform 75">
                    <a:extLst>
                      <a:ext uri="{FF2B5EF4-FFF2-40B4-BE49-F238E27FC236}">
                        <a16:creationId xmlns:a16="http://schemas.microsoft.com/office/drawing/2014/main" id="{6BDF7C12-73C1-4A2E-B556-2E09BE966C8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5853" y="4569"/>
                    <a:ext cx="360" cy="450"/>
                  </a:xfrm>
                  <a:custGeom>
                    <a:avLst/>
                    <a:gdLst>
                      <a:gd name="T0" fmla="*/ 0 w 1614"/>
                      <a:gd name="T1" fmla="*/ 0 h 2018"/>
                      <a:gd name="T2" fmla="*/ 651 w 1614"/>
                      <a:gd name="T3" fmla="*/ 0 h 2018"/>
                      <a:gd name="T4" fmla="*/ 1614 w 1614"/>
                      <a:gd name="T5" fmla="*/ 995 h 2018"/>
                      <a:gd name="T6" fmla="*/ 1614 w 1614"/>
                      <a:gd name="T7" fmla="*/ 1021 h 2018"/>
                      <a:gd name="T8" fmla="*/ 651 w 1614"/>
                      <a:gd name="T9" fmla="*/ 2018 h 2018"/>
                      <a:gd name="T10" fmla="*/ 0 w 1614"/>
                      <a:gd name="T11" fmla="*/ 2018 h 2018"/>
                      <a:gd name="T12" fmla="*/ 0 w 1614"/>
                      <a:gd name="T13" fmla="*/ 0 h 2018"/>
                      <a:gd name="T14" fmla="*/ 418 w 1614"/>
                      <a:gd name="T15" fmla="*/ 378 h 2018"/>
                      <a:gd name="T16" fmla="*/ 418 w 1614"/>
                      <a:gd name="T17" fmla="*/ 1640 h 2018"/>
                      <a:gd name="T18" fmla="*/ 648 w 1614"/>
                      <a:gd name="T19" fmla="*/ 1640 h 2018"/>
                      <a:gd name="T20" fmla="*/ 1182 w 1614"/>
                      <a:gd name="T21" fmla="*/ 1018 h 2018"/>
                      <a:gd name="T22" fmla="*/ 1182 w 1614"/>
                      <a:gd name="T23" fmla="*/ 1003 h 2018"/>
                      <a:gd name="T24" fmla="*/ 648 w 1614"/>
                      <a:gd name="T25" fmla="*/ 378 h 2018"/>
                      <a:gd name="T26" fmla="*/ 418 w 1614"/>
                      <a:gd name="T27" fmla="*/ 378 h 20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614" h="2018">
                        <a:moveTo>
                          <a:pt x="0" y="0"/>
                        </a:moveTo>
                        <a:cubicBezTo>
                          <a:pt x="651" y="0"/>
                          <a:pt x="651" y="0"/>
                          <a:pt x="651" y="0"/>
                        </a:cubicBezTo>
                        <a:cubicBezTo>
                          <a:pt x="1237" y="0"/>
                          <a:pt x="1614" y="404"/>
                          <a:pt x="1614" y="995"/>
                        </a:cubicBezTo>
                        <a:cubicBezTo>
                          <a:pt x="1614" y="1021"/>
                          <a:pt x="1614" y="1021"/>
                          <a:pt x="1614" y="1021"/>
                        </a:cubicBezTo>
                        <a:cubicBezTo>
                          <a:pt x="1614" y="1611"/>
                          <a:pt x="1237" y="2018"/>
                          <a:pt x="651" y="2018"/>
                        </a:cubicBezTo>
                        <a:cubicBezTo>
                          <a:pt x="0" y="2018"/>
                          <a:pt x="0" y="2018"/>
                          <a:pt x="0" y="2018"/>
                        </a:cubicBezTo>
                        <a:lnTo>
                          <a:pt x="0" y="0"/>
                        </a:lnTo>
                        <a:close/>
                        <a:moveTo>
                          <a:pt x="418" y="378"/>
                        </a:moveTo>
                        <a:cubicBezTo>
                          <a:pt x="418" y="1640"/>
                          <a:pt x="418" y="1640"/>
                          <a:pt x="418" y="1640"/>
                        </a:cubicBezTo>
                        <a:cubicBezTo>
                          <a:pt x="648" y="1640"/>
                          <a:pt x="648" y="1640"/>
                          <a:pt x="648" y="1640"/>
                        </a:cubicBezTo>
                        <a:cubicBezTo>
                          <a:pt x="966" y="1640"/>
                          <a:pt x="1182" y="1418"/>
                          <a:pt x="1182" y="1018"/>
                        </a:cubicBezTo>
                        <a:cubicBezTo>
                          <a:pt x="1182" y="1003"/>
                          <a:pt x="1182" y="1003"/>
                          <a:pt x="1182" y="1003"/>
                        </a:cubicBezTo>
                        <a:cubicBezTo>
                          <a:pt x="1182" y="603"/>
                          <a:pt x="966" y="378"/>
                          <a:pt x="648" y="378"/>
                        </a:cubicBezTo>
                        <a:lnTo>
                          <a:pt x="418" y="37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9" name="Freeform 76">
                    <a:extLst>
                      <a:ext uri="{FF2B5EF4-FFF2-40B4-BE49-F238E27FC236}">
                        <a16:creationId xmlns:a16="http://schemas.microsoft.com/office/drawing/2014/main" id="{33693E45-48B4-46B9-BC5E-F5699312322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5461" y="4563"/>
                    <a:ext cx="318" cy="462"/>
                  </a:xfrm>
                  <a:custGeom>
                    <a:avLst/>
                    <a:gdLst>
                      <a:gd name="T0" fmla="*/ 0 w 1424"/>
                      <a:gd name="T1" fmla="*/ 1773 h 2070"/>
                      <a:gd name="T2" fmla="*/ 248 w 1424"/>
                      <a:gd name="T3" fmla="*/ 1465 h 2070"/>
                      <a:gd name="T4" fmla="*/ 749 w 1424"/>
                      <a:gd name="T5" fmla="*/ 1692 h 2070"/>
                      <a:gd name="T6" fmla="*/ 1009 w 1424"/>
                      <a:gd name="T7" fmla="*/ 1493 h 2070"/>
                      <a:gd name="T8" fmla="*/ 1009 w 1424"/>
                      <a:gd name="T9" fmla="*/ 1490 h 2070"/>
                      <a:gd name="T10" fmla="*/ 663 w 1424"/>
                      <a:gd name="T11" fmla="*/ 1217 h 2070"/>
                      <a:gd name="T12" fmla="*/ 83 w 1424"/>
                      <a:gd name="T13" fmla="*/ 597 h 2070"/>
                      <a:gd name="T14" fmla="*/ 83 w 1424"/>
                      <a:gd name="T15" fmla="*/ 591 h 2070"/>
                      <a:gd name="T16" fmla="*/ 743 w 1424"/>
                      <a:gd name="T17" fmla="*/ 0 h 2070"/>
                      <a:gd name="T18" fmla="*/ 1395 w 1424"/>
                      <a:gd name="T19" fmla="*/ 248 h 2070"/>
                      <a:gd name="T20" fmla="*/ 1161 w 1424"/>
                      <a:gd name="T21" fmla="*/ 565 h 2070"/>
                      <a:gd name="T22" fmla="*/ 732 w 1424"/>
                      <a:gd name="T23" fmla="*/ 378 h 2070"/>
                      <a:gd name="T24" fmla="*/ 498 w 1424"/>
                      <a:gd name="T25" fmla="*/ 554 h 2070"/>
                      <a:gd name="T26" fmla="*/ 498 w 1424"/>
                      <a:gd name="T27" fmla="*/ 557 h 2070"/>
                      <a:gd name="T28" fmla="*/ 882 w 1424"/>
                      <a:gd name="T29" fmla="*/ 856 h 2070"/>
                      <a:gd name="T30" fmla="*/ 1424 w 1424"/>
                      <a:gd name="T31" fmla="*/ 1459 h 2070"/>
                      <a:gd name="T32" fmla="*/ 1424 w 1424"/>
                      <a:gd name="T33" fmla="*/ 1465 h 2070"/>
                      <a:gd name="T34" fmla="*/ 746 w 1424"/>
                      <a:gd name="T35" fmla="*/ 2070 h 2070"/>
                      <a:gd name="T36" fmla="*/ 0 w 1424"/>
                      <a:gd name="T37" fmla="*/ 1773 h 207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424" h="2070">
                        <a:moveTo>
                          <a:pt x="0" y="1773"/>
                        </a:moveTo>
                        <a:cubicBezTo>
                          <a:pt x="248" y="1465"/>
                          <a:pt x="248" y="1465"/>
                          <a:pt x="248" y="1465"/>
                        </a:cubicBezTo>
                        <a:cubicBezTo>
                          <a:pt x="383" y="1583"/>
                          <a:pt x="547" y="1692"/>
                          <a:pt x="749" y="1692"/>
                        </a:cubicBezTo>
                        <a:cubicBezTo>
                          <a:pt x="911" y="1692"/>
                          <a:pt x="1009" y="1612"/>
                          <a:pt x="1009" y="1493"/>
                        </a:cubicBezTo>
                        <a:cubicBezTo>
                          <a:pt x="1009" y="1490"/>
                          <a:pt x="1009" y="1490"/>
                          <a:pt x="1009" y="1490"/>
                        </a:cubicBezTo>
                        <a:cubicBezTo>
                          <a:pt x="1009" y="1390"/>
                          <a:pt x="951" y="1326"/>
                          <a:pt x="663" y="1217"/>
                        </a:cubicBezTo>
                        <a:cubicBezTo>
                          <a:pt x="305" y="1078"/>
                          <a:pt x="83" y="943"/>
                          <a:pt x="83" y="597"/>
                        </a:cubicBezTo>
                        <a:cubicBezTo>
                          <a:pt x="83" y="591"/>
                          <a:pt x="83" y="591"/>
                          <a:pt x="83" y="591"/>
                        </a:cubicBezTo>
                        <a:cubicBezTo>
                          <a:pt x="83" y="239"/>
                          <a:pt x="354" y="0"/>
                          <a:pt x="743" y="0"/>
                        </a:cubicBezTo>
                        <a:cubicBezTo>
                          <a:pt x="980" y="0"/>
                          <a:pt x="1210" y="81"/>
                          <a:pt x="1395" y="248"/>
                        </a:cubicBezTo>
                        <a:cubicBezTo>
                          <a:pt x="1161" y="565"/>
                          <a:pt x="1161" y="565"/>
                          <a:pt x="1161" y="565"/>
                        </a:cubicBezTo>
                        <a:cubicBezTo>
                          <a:pt x="1034" y="461"/>
                          <a:pt x="887" y="378"/>
                          <a:pt x="732" y="378"/>
                        </a:cubicBezTo>
                        <a:cubicBezTo>
                          <a:pt x="588" y="378"/>
                          <a:pt x="498" y="450"/>
                          <a:pt x="498" y="554"/>
                        </a:cubicBezTo>
                        <a:cubicBezTo>
                          <a:pt x="498" y="557"/>
                          <a:pt x="498" y="557"/>
                          <a:pt x="498" y="557"/>
                        </a:cubicBezTo>
                        <a:cubicBezTo>
                          <a:pt x="498" y="672"/>
                          <a:pt x="568" y="727"/>
                          <a:pt x="882" y="856"/>
                        </a:cubicBezTo>
                        <a:cubicBezTo>
                          <a:pt x="1233" y="995"/>
                          <a:pt x="1424" y="1145"/>
                          <a:pt x="1424" y="1459"/>
                        </a:cubicBezTo>
                        <a:cubicBezTo>
                          <a:pt x="1424" y="1465"/>
                          <a:pt x="1424" y="1465"/>
                          <a:pt x="1424" y="1465"/>
                        </a:cubicBezTo>
                        <a:cubicBezTo>
                          <a:pt x="1424" y="1839"/>
                          <a:pt x="1138" y="2070"/>
                          <a:pt x="746" y="2070"/>
                        </a:cubicBezTo>
                        <a:cubicBezTo>
                          <a:pt x="490" y="2070"/>
                          <a:pt x="222" y="1980"/>
                          <a:pt x="0" y="177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</p:grpSp>
            <p:pic>
              <p:nvPicPr>
                <p:cNvPr id="447" name="logo sidemast">
                  <a:extLst>
                    <a:ext uri="{FF2B5EF4-FFF2-40B4-BE49-F238E27FC236}">
                      <a16:creationId xmlns:a16="http://schemas.microsoft.com/office/drawing/2014/main" id="{0685C634-BE81-49F4-8F33-B6A53EA1828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01359" y="5958613"/>
                  <a:ext cx="964027" cy="709149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22" name="Gruppo 421">
              <a:extLst>
                <a:ext uri="{FF2B5EF4-FFF2-40B4-BE49-F238E27FC236}">
                  <a16:creationId xmlns:a16="http://schemas.microsoft.com/office/drawing/2014/main" id="{459F19F1-86F9-4B41-A927-15A68FD611E3}"/>
                </a:ext>
              </a:extLst>
            </p:cNvPr>
            <p:cNvGrpSpPr/>
            <p:nvPr userDrawn="1"/>
          </p:nvGrpSpPr>
          <p:grpSpPr>
            <a:xfrm>
              <a:off x="7890206" y="6212254"/>
              <a:ext cx="4062740" cy="398714"/>
              <a:chOff x="2647814" y="7582907"/>
              <a:chExt cx="10616946" cy="1041940"/>
            </a:xfrm>
          </p:grpSpPr>
          <p:sp>
            <p:nvSpPr>
              <p:cNvPr id="423" name="Figura a mano libera: forma 422">
                <a:extLst>
                  <a:ext uri="{FF2B5EF4-FFF2-40B4-BE49-F238E27FC236}">
                    <a16:creationId xmlns:a16="http://schemas.microsoft.com/office/drawing/2014/main" id="{C56DCDCC-1FBA-4AEC-BC9C-7381D599882C}"/>
                  </a:ext>
                </a:extLst>
              </p:cNvPr>
              <p:cNvSpPr/>
              <p:nvPr/>
            </p:nvSpPr>
            <p:spPr>
              <a:xfrm>
                <a:off x="2647814" y="7814746"/>
                <a:ext cx="685800" cy="552450"/>
              </a:xfrm>
              <a:custGeom>
                <a:avLst/>
                <a:gdLst>
                  <a:gd name="connsiteX0" fmla="*/ 561118 w 685800"/>
                  <a:gd name="connsiteY0" fmla="*/ 505016 h 552450"/>
                  <a:gd name="connsiteX1" fmla="*/ 491776 w 685800"/>
                  <a:gd name="connsiteY1" fmla="*/ 560261 h 552450"/>
                  <a:gd name="connsiteX2" fmla="*/ 425672 w 685800"/>
                  <a:gd name="connsiteY2" fmla="*/ 515874 h 552450"/>
                  <a:gd name="connsiteX3" fmla="*/ 344424 w 685800"/>
                  <a:gd name="connsiteY3" fmla="*/ 172307 h 552450"/>
                  <a:gd name="connsiteX4" fmla="*/ 263271 w 685800"/>
                  <a:gd name="connsiteY4" fmla="*/ 515874 h 552450"/>
                  <a:gd name="connsiteX5" fmla="*/ 197167 w 685800"/>
                  <a:gd name="connsiteY5" fmla="*/ 560261 h 552450"/>
                  <a:gd name="connsiteX6" fmla="*/ 126778 w 685800"/>
                  <a:gd name="connsiteY6" fmla="*/ 503872 h 552450"/>
                  <a:gd name="connsiteX7" fmla="*/ 1143 w 685800"/>
                  <a:gd name="connsiteY7" fmla="*/ 62865 h 552450"/>
                  <a:gd name="connsiteX8" fmla="*/ 0 w 685800"/>
                  <a:gd name="connsiteY8" fmla="*/ 52006 h 552450"/>
                  <a:gd name="connsiteX9" fmla="*/ 58483 w 685800"/>
                  <a:gd name="connsiteY9" fmla="*/ 0 h 552450"/>
                  <a:gd name="connsiteX10" fmla="*/ 112681 w 685800"/>
                  <a:gd name="connsiteY10" fmla="*/ 39053 h 552450"/>
                  <a:gd name="connsiteX11" fmla="*/ 165735 w 685800"/>
                  <a:gd name="connsiteY11" fmla="*/ 242792 h 552450"/>
                  <a:gd name="connsiteX12" fmla="*/ 198215 w 685800"/>
                  <a:gd name="connsiteY12" fmla="*/ 410813 h 552450"/>
                  <a:gd name="connsiteX13" fmla="*/ 238315 w 685800"/>
                  <a:gd name="connsiteY13" fmla="*/ 216789 h 552450"/>
                  <a:gd name="connsiteX14" fmla="*/ 280607 w 685800"/>
                  <a:gd name="connsiteY14" fmla="*/ 46672 h 552450"/>
                  <a:gd name="connsiteX15" fmla="*/ 345567 w 685800"/>
                  <a:gd name="connsiteY15" fmla="*/ 95 h 552450"/>
                  <a:gd name="connsiteX16" fmla="*/ 407289 w 685800"/>
                  <a:gd name="connsiteY16" fmla="*/ 46672 h 552450"/>
                  <a:gd name="connsiteX17" fmla="*/ 449485 w 685800"/>
                  <a:gd name="connsiteY17" fmla="*/ 216789 h 552450"/>
                  <a:gd name="connsiteX18" fmla="*/ 490633 w 685800"/>
                  <a:gd name="connsiteY18" fmla="*/ 410813 h 552450"/>
                  <a:gd name="connsiteX19" fmla="*/ 523113 w 685800"/>
                  <a:gd name="connsiteY19" fmla="*/ 242792 h 552450"/>
                  <a:gd name="connsiteX20" fmla="*/ 575120 w 685800"/>
                  <a:gd name="connsiteY20" fmla="*/ 39053 h 552450"/>
                  <a:gd name="connsiteX21" fmla="*/ 630365 w 685800"/>
                  <a:gd name="connsiteY21" fmla="*/ 0 h 552450"/>
                  <a:gd name="connsiteX22" fmla="*/ 687800 w 685800"/>
                  <a:gd name="connsiteY22" fmla="*/ 54197 h 552450"/>
                  <a:gd name="connsiteX23" fmla="*/ 686753 w 685800"/>
                  <a:gd name="connsiteY23" fmla="*/ 62865 h 552450"/>
                  <a:gd name="connsiteX24" fmla="*/ 561118 w 685800"/>
                  <a:gd name="connsiteY24" fmla="*/ 505016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85800" h="552450">
                    <a:moveTo>
                      <a:pt x="561118" y="505016"/>
                    </a:moveTo>
                    <a:cubicBezTo>
                      <a:pt x="550259" y="541877"/>
                      <a:pt x="532924" y="560261"/>
                      <a:pt x="491776" y="560261"/>
                    </a:cubicBezTo>
                    <a:cubicBezTo>
                      <a:pt x="462534" y="560261"/>
                      <a:pt x="432245" y="545116"/>
                      <a:pt x="425672" y="515874"/>
                    </a:cubicBezTo>
                    <a:lnTo>
                      <a:pt x="344424" y="172307"/>
                    </a:lnTo>
                    <a:cubicBezTo>
                      <a:pt x="318516" y="288322"/>
                      <a:pt x="293656" y="402145"/>
                      <a:pt x="263271" y="515874"/>
                    </a:cubicBezTo>
                    <a:cubicBezTo>
                      <a:pt x="254603" y="548354"/>
                      <a:pt x="232886" y="560261"/>
                      <a:pt x="197167" y="560261"/>
                    </a:cubicBezTo>
                    <a:cubicBezTo>
                      <a:pt x="158210" y="560261"/>
                      <a:pt x="136493" y="539687"/>
                      <a:pt x="126778" y="503872"/>
                    </a:cubicBezTo>
                    <a:lnTo>
                      <a:pt x="1143" y="62865"/>
                    </a:lnTo>
                    <a:cubicBezTo>
                      <a:pt x="0" y="58483"/>
                      <a:pt x="0" y="55245"/>
                      <a:pt x="0" y="52006"/>
                    </a:cubicBezTo>
                    <a:cubicBezTo>
                      <a:pt x="0" y="24955"/>
                      <a:pt x="24955" y="0"/>
                      <a:pt x="58483" y="0"/>
                    </a:cubicBezTo>
                    <a:cubicBezTo>
                      <a:pt x="82296" y="0"/>
                      <a:pt x="106108" y="14097"/>
                      <a:pt x="112681" y="39053"/>
                    </a:cubicBezTo>
                    <a:lnTo>
                      <a:pt x="165735" y="242792"/>
                    </a:lnTo>
                    <a:cubicBezTo>
                      <a:pt x="179832" y="298037"/>
                      <a:pt x="187357" y="354425"/>
                      <a:pt x="198215" y="410813"/>
                    </a:cubicBezTo>
                    <a:cubicBezTo>
                      <a:pt x="212312" y="345758"/>
                      <a:pt x="222028" y="280797"/>
                      <a:pt x="238315" y="216789"/>
                    </a:cubicBezTo>
                    <a:lnTo>
                      <a:pt x="280607" y="46672"/>
                    </a:lnTo>
                    <a:cubicBezTo>
                      <a:pt x="287084" y="19621"/>
                      <a:pt x="310896" y="95"/>
                      <a:pt x="345567" y="95"/>
                    </a:cubicBezTo>
                    <a:cubicBezTo>
                      <a:pt x="379190" y="95"/>
                      <a:pt x="400812" y="19621"/>
                      <a:pt x="407289" y="46672"/>
                    </a:cubicBezTo>
                    <a:lnTo>
                      <a:pt x="449485" y="216789"/>
                    </a:lnTo>
                    <a:cubicBezTo>
                      <a:pt x="464630" y="280702"/>
                      <a:pt x="475488" y="345758"/>
                      <a:pt x="490633" y="410813"/>
                    </a:cubicBezTo>
                    <a:cubicBezTo>
                      <a:pt x="501491" y="354425"/>
                      <a:pt x="509016" y="298133"/>
                      <a:pt x="523113" y="242792"/>
                    </a:cubicBezTo>
                    <a:lnTo>
                      <a:pt x="575120" y="39053"/>
                    </a:lnTo>
                    <a:cubicBezTo>
                      <a:pt x="580549" y="17335"/>
                      <a:pt x="606552" y="0"/>
                      <a:pt x="630365" y="0"/>
                    </a:cubicBezTo>
                    <a:cubicBezTo>
                      <a:pt x="660654" y="0"/>
                      <a:pt x="687800" y="22765"/>
                      <a:pt x="687800" y="54197"/>
                    </a:cubicBezTo>
                    <a:cubicBezTo>
                      <a:pt x="687800" y="55245"/>
                      <a:pt x="686753" y="60674"/>
                      <a:pt x="686753" y="62865"/>
                    </a:cubicBezTo>
                    <a:lnTo>
                      <a:pt x="561118" y="50501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24" name="Figura a mano libera: forma 423">
                <a:extLst>
                  <a:ext uri="{FF2B5EF4-FFF2-40B4-BE49-F238E27FC236}">
                    <a16:creationId xmlns:a16="http://schemas.microsoft.com/office/drawing/2014/main" id="{74E6FDEF-0795-44F3-911F-2043B194EDB1}"/>
                  </a:ext>
                </a:extLst>
              </p:cNvPr>
              <p:cNvSpPr/>
              <p:nvPr/>
            </p:nvSpPr>
            <p:spPr>
              <a:xfrm>
                <a:off x="3378762" y="7814746"/>
                <a:ext cx="685800" cy="552450"/>
              </a:xfrm>
              <a:custGeom>
                <a:avLst/>
                <a:gdLst>
                  <a:gd name="connsiteX0" fmla="*/ 561213 w 685800"/>
                  <a:gd name="connsiteY0" fmla="*/ 505016 h 552450"/>
                  <a:gd name="connsiteX1" fmla="*/ 491871 w 685800"/>
                  <a:gd name="connsiteY1" fmla="*/ 560261 h 552450"/>
                  <a:gd name="connsiteX2" fmla="*/ 425767 w 685800"/>
                  <a:gd name="connsiteY2" fmla="*/ 515874 h 552450"/>
                  <a:gd name="connsiteX3" fmla="*/ 344519 w 685800"/>
                  <a:gd name="connsiteY3" fmla="*/ 172307 h 552450"/>
                  <a:gd name="connsiteX4" fmla="*/ 263271 w 685800"/>
                  <a:gd name="connsiteY4" fmla="*/ 515874 h 552450"/>
                  <a:gd name="connsiteX5" fmla="*/ 197167 w 685800"/>
                  <a:gd name="connsiteY5" fmla="*/ 560261 h 552450"/>
                  <a:gd name="connsiteX6" fmla="*/ 126778 w 685800"/>
                  <a:gd name="connsiteY6" fmla="*/ 503872 h 552450"/>
                  <a:gd name="connsiteX7" fmla="*/ 1143 w 685800"/>
                  <a:gd name="connsiteY7" fmla="*/ 62865 h 552450"/>
                  <a:gd name="connsiteX8" fmla="*/ 0 w 685800"/>
                  <a:gd name="connsiteY8" fmla="*/ 52006 h 552450"/>
                  <a:gd name="connsiteX9" fmla="*/ 58483 w 685800"/>
                  <a:gd name="connsiteY9" fmla="*/ 0 h 552450"/>
                  <a:gd name="connsiteX10" fmla="*/ 112681 w 685800"/>
                  <a:gd name="connsiteY10" fmla="*/ 39053 h 552450"/>
                  <a:gd name="connsiteX11" fmla="*/ 165735 w 685800"/>
                  <a:gd name="connsiteY11" fmla="*/ 242792 h 552450"/>
                  <a:gd name="connsiteX12" fmla="*/ 198215 w 685800"/>
                  <a:gd name="connsiteY12" fmla="*/ 410813 h 552450"/>
                  <a:gd name="connsiteX13" fmla="*/ 238315 w 685800"/>
                  <a:gd name="connsiteY13" fmla="*/ 216789 h 552450"/>
                  <a:gd name="connsiteX14" fmla="*/ 280607 w 685800"/>
                  <a:gd name="connsiteY14" fmla="*/ 46672 h 552450"/>
                  <a:gd name="connsiteX15" fmla="*/ 345567 w 685800"/>
                  <a:gd name="connsiteY15" fmla="*/ 95 h 552450"/>
                  <a:gd name="connsiteX16" fmla="*/ 407289 w 685800"/>
                  <a:gd name="connsiteY16" fmla="*/ 46672 h 552450"/>
                  <a:gd name="connsiteX17" fmla="*/ 449485 w 685800"/>
                  <a:gd name="connsiteY17" fmla="*/ 216789 h 552450"/>
                  <a:gd name="connsiteX18" fmla="*/ 490633 w 685800"/>
                  <a:gd name="connsiteY18" fmla="*/ 410813 h 552450"/>
                  <a:gd name="connsiteX19" fmla="*/ 523113 w 685800"/>
                  <a:gd name="connsiteY19" fmla="*/ 242792 h 552450"/>
                  <a:gd name="connsiteX20" fmla="*/ 575120 w 685800"/>
                  <a:gd name="connsiteY20" fmla="*/ 39053 h 552450"/>
                  <a:gd name="connsiteX21" fmla="*/ 630364 w 685800"/>
                  <a:gd name="connsiteY21" fmla="*/ 0 h 552450"/>
                  <a:gd name="connsiteX22" fmla="*/ 687800 w 685800"/>
                  <a:gd name="connsiteY22" fmla="*/ 54197 h 552450"/>
                  <a:gd name="connsiteX23" fmla="*/ 686753 w 685800"/>
                  <a:gd name="connsiteY23" fmla="*/ 62865 h 552450"/>
                  <a:gd name="connsiteX24" fmla="*/ 561213 w 685800"/>
                  <a:gd name="connsiteY24" fmla="*/ 505016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85800" h="552450">
                    <a:moveTo>
                      <a:pt x="561213" y="505016"/>
                    </a:moveTo>
                    <a:cubicBezTo>
                      <a:pt x="550355" y="541877"/>
                      <a:pt x="533019" y="560261"/>
                      <a:pt x="491871" y="560261"/>
                    </a:cubicBezTo>
                    <a:cubicBezTo>
                      <a:pt x="462629" y="560261"/>
                      <a:pt x="432340" y="545116"/>
                      <a:pt x="425767" y="515874"/>
                    </a:cubicBezTo>
                    <a:lnTo>
                      <a:pt x="344519" y="172307"/>
                    </a:lnTo>
                    <a:cubicBezTo>
                      <a:pt x="318516" y="288226"/>
                      <a:pt x="293656" y="402050"/>
                      <a:pt x="263271" y="515874"/>
                    </a:cubicBezTo>
                    <a:cubicBezTo>
                      <a:pt x="254603" y="548354"/>
                      <a:pt x="232886" y="560261"/>
                      <a:pt x="197167" y="560261"/>
                    </a:cubicBezTo>
                    <a:cubicBezTo>
                      <a:pt x="158210" y="560261"/>
                      <a:pt x="136493" y="539687"/>
                      <a:pt x="126778" y="503872"/>
                    </a:cubicBezTo>
                    <a:lnTo>
                      <a:pt x="1143" y="62865"/>
                    </a:lnTo>
                    <a:cubicBezTo>
                      <a:pt x="0" y="58483"/>
                      <a:pt x="0" y="55245"/>
                      <a:pt x="0" y="52006"/>
                    </a:cubicBezTo>
                    <a:cubicBezTo>
                      <a:pt x="0" y="24955"/>
                      <a:pt x="24956" y="0"/>
                      <a:pt x="58483" y="0"/>
                    </a:cubicBezTo>
                    <a:cubicBezTo>
                      <a:pt x="82296" y="0"/>
                      <a:pt x="106108" y="14097"/>
                      <a:pt x="112681" y="39053"/>
                    </a:cubicBezTo>
                    <a:lnTo>
                      <a:pt x="165735" y="242792"/>
                    </a:lnTo>
                    <a:cubicBezTo>
                      <a:pt x="179832" y="298037"/>
                      <a:pt x="187357" y="354425"/>
                      <a:pt x="198215" y="410813"/>
                    </a:cubicBezTo>
                    <a:cubicBezTo>
                      <a:pt x="212312" y="345758"/>
                      <a:pt x="222028" y="280797"/>
                      <a:pt x="238315" y="216789"/>
                    </a:cubicBezTo>
                    <a:lnTo>
                      <a:pt x="280607" y="46672"/>
                    </a:lnTo>
                    <a:cubicBezTo>
                      <a:pt x="287084" y="19621"/>
                      <a:pt x="310896" y="95"/>
                      <a:pt x="345567" y="95"/>
                    </a:cubicBezTo>
                    <a:cubicBezTo>
                      <a:pt x="379190" y="95"/>
                      <a:pt x="400812" y="19621"/>
                      <a:pt x="407289" y="46672"/>
                    </a:cubicBezTo>
                    <a:lnTo>
                      <a:pt x="449485" y="216789"/>
                    </a:lnTo>
                    <a:cubicBezTo>
                      <a:pt x="464630" y="280702"/>
                      <a:pt x="475488" y="345758"/>
                      <a:pt x="490633" y="410813"/>
                    </a:cubicBezTo>
                    <a:cubicBezTo>
                      <a:pt x="501491" y="354425"/>
                      <a:pt x="509016" y="298133"/>
                      <a:pt x="523113" y="242792"/>
                    </a:cubicBezTo>
                    <a:lnTo>
                      <a:pt x="575120" y="39053"/>
                    </a:lnTo>
                    <a:cubicBezTo>
                      <a:pt x="580549" y="17335"/>
                      <a:pt x="606552" y="0"/>
                      <a:pt x="630364" y="0"/>
                    </a:cubicBezTo>
                    <a:cubicBezTo>
                      <a:pt x="660654" y="0"/>
                      <a:pt x="687800" y="22765"/>
                      <a:pt x="687800" y="54197"/>
                    </a:cubicBezTo>
                    <a:cubicBezTo>
                      <a:pt x="687800" y="55245"/>
                      <a:pt x="686753" y="60674"/>
                      <a:pt x="686753" y="62865"/>
                    </a:cubicBezTo>
                    <a:lnTo>
                      <a:pt x="561213" y="50501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25" name="Figura a mano libera: forma 424">
                <a:extLst>
                  <a:ext uri="{FF2B5EF4-FFF2-40B4-BE49-F238E27FC236}">
                    <a16:creationId xmlns:a16="http://schemas.microsoft.com/office/drawing/2014/main" id="{7FFB37B1-E681-4F49-9C10-2DB8C8F00301}"/>
                  </a:ext>
                </a:extLst>
              </p:cNvPr>
              <p:cNvSpPr/>
              <p:nvPr/>
            </p:nvSpPr>
            <p:spPr>
              <a:xfrm>
                <a:off x="4109806" y="7814746"/>
                <a:ext cx="685800" cy="552450"/>
              </a:xfrm>
              <a:custGeom>
                <a:avLst/>
                <a:gdLst>
                  <a:gd name="connsiteX0" fmla="*/ 561213 w 685800"/>
                  <a:gd name="connsiteY0" fmla="*/ 505016 h 552450"/>
                  <a:gd name="connsiteX1" fmla="*/ 491871 w 685800"/>
                  <a:gd name="connsiteY1" fmla="*/ 560261 h 552450"/>
                  <a:gd name="connsiteX2" fmla="*/ 425767 w 685800"/>
                  <a:gd name="connsiteY2" fmla="*/ 515874 h 552450"/>
                  <a:gd name="connsiteX3" fmla="*/ 344519 w 685800"/>
                  <a:gd name="connsiteY3" fmla="*/ 172307 h 552450"/>
                  <a:gd name="connsiteX4" fmla="*/ 263271 w 685800"/>
                  <a:gd name="connsiteY4" fmla="*/ 515874 h 552450"/>
                  <a:gd name="connsiteX5" fmla="*/ 197167 w 685800"/>
                  <a:gd name="connsiteY5" fmla="*/ 560261 h 552450"/>
                  <a:gd name="connsiteX6" fmla="*/ 126778 w 685800"/>
                  <a:gd name="connsiteY6" fmla="*/ 503872 h 552450"/>
                  <a:gd name="connsiteX7" fmla="*/ 1143 w 685800"/>
                  <a:gd name="connsiteY7" fmla="*/ 62865 h 552450"/>
                  <a:gd name="connsiteX8" fmla="*/ 0 w 685800"/>
                  <a:gd name="connsiteY8" fmla="*/ 52006 h 552450"/>
                  <a:gd name="connsiteX9" fmla="*/ 58483 w 685800"/>
                  <a:gd name="connsiteY9" fmla="*/ 0 h 552450"/>
                  <a:gd name="connsiteX10" fmla="*/ 112681 w 685800"/>
                  <a:gd name="connsiteY10" fmla="*/ 39053 h 552450"/>
                  <a:gd name="connsiteX11" fmla="*/ 165735 w 685800"/>
                  <a:gd name="connsiteY11" fmla="*/ 242792 h 552450"/>
                  <a:gd name="connsiteX12" fmla="*/ 198215 w 685800"/>
                  <a:gd name="connsiteY12" fmla="*/ 410813 h 552450"/>
                  <a:gd name="connsiteX13" fmla="*/ 238316 w 685800"/>
                  <a:gd name="connsiteY13" fmla="*/ 216789 h 552450"/>
                  <a:gd name="connsiteX14" fmla="*/ 280607 w 685800"/>
                  <a:gd name="connsiteY14" fmla="*/ 46672 h 552450"/>
                  <a:gd name="connsiteX15" fmla="*/ 345567 w 685800"/>
                  <a:gd name="connsiteY15" fmla="*/ 95 h 552450"/>
                  <a:gd name="connsiteX16" fmla="*/ 407289 w 685800"/>
                  <a:gd name="connsiteY16" fmla="*/ 46672 h 552450"/>
                  <a:gd name="connsiteX17" fmla="*/ 449485 w 685800"/>
                  <a:gd name="connsiteY17" fmla="*/ 216789 h 552450"/>
                  <a:gd name="connsiteX18" fmla="*/ 490633 w 685800"/>
                  <a:gd name="connsiteY18" fmla="*/ 410813 h 552450"/>
                  <a:gd name="connsiteX19" fmla="*/ 523113 w 685800"/>
                  <a:gd name="connsiteY19" fmla="*/ 242792 h 552450"/>
                  <a:gd name="connsiteX20" fmla="*/ 575120 w 685800"/>
                  <a:gd name="connsiteY20" fmla="*/ 39053 h 552450"/>
                  <a:gd name="connsiteX21" fmla="*/ 630364 w 685800"/>
                  <a:gd name="connsiteY21" fmla="*/ 0 h 552450"/>
                  <a:gd name="connsiteX22" fmla="*/ 687800 w 685800"/>
                  <a:gd name="connsiteY22" fmla="*/ 54197 h 552450"/>
                  <a:gd name="connsiteX23" fmla="*/ 686753 w 685800"/>
                  <a:gd name="connsiteY23" fmla="*/ 62865 h 552450"/>
                  <a:gd name="connsiteX24" fmla="*/ 561213 w 685800"/>
                  <a:gd name="connsiteY24" fmla="*/ 505016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85800" h="552450">
                    <a:moveTo>
                      <a:pt x="561213" y="505016"/>
                    </a:moveTo>
                    <a:cubicBezTo>
                      <a:pt x="550355" y="541877"/>
                      <a:pt x="533019" y="560261"/>
                      <a:pt x="491871" y="560261"/>
                    </a:cubicBezTo>
                    <a:cubicBezTo>
                      <a:pt x="462629" y="560261"/>
                      <a:pt x="432340" y="545116"/>
                      <a:pt x="425767" y="515874"/>
                    </a:cubicBezTo>
                    <a:lnTo>
                      <a:pt x="344519" y="172307"/>
                    </a:lnTo>
                    <a:cubicBezTo>
                      <a:pt x="318516" y="288226"/>
                      <a:pt x="293656" y="402050"/>
                      <a:pt x="263271" y="515874"/>
                    </a:cubicBezTo>
                    <a:cubicBezTo>
                      <a:pt x="254603" y="548354"/>
                      <a:pt x="232886" y="560261"/>
                      <a:pt x="197167" y="560261"/>
                    </a:cubicBezTo>
                    <a:cubicBezTo>
                      <a:pt x="158210" y="560261"/>
                      <a:pt x="136493" y="539687"/>
                      <a:pt x="126778" y="503872"/>
                    </a:cubicBezTo>
                    <a:lnTo>
                      <a:pt x="1143" y="62865"/>
                    </a:lnTo>
                    <a:cubicBezTo>
                      <a:pt x="0" y="58483"/>
                      <a:pt x="0" y="55245"/>
                      <a:pt x="0" y="52006"/>
                    </a:cubicBezTo>
                    <a:cubicBezTo>
                      <a:pt x="0" y="24955"/>
                      <a:pt x="24955" y="0"/>
                      <a:pt x="58483" y="0"/>
                    </a:cubicBezTo>
                    <a:cubicBezTo>
                      <a:pt x="82296" y="0"/>
                      <a:pt x="106108" y="14097"/>
                      <a:pt x="112681" y="39053"/>
                    </a:cubicBezTo>
                    <a:lnTo>
                      <a:pt x="165735" y="242792"/>
                    </a:lnTo>
                    <a:cubicBezTo>
                      <a:pt x="179832" y="298037"/>
                      <a:pt x="187357" y="354425"/>
                      <a:pt x="198215" y="410813"/>
                    </a:cubicBezTo>
                    <a:cubicBezTo>
                      <a:pt x="212312" y="345758"/>
                      <a:pt x="222028" y="280797"/>
                      <a:pt x="238316" y="216789"/>
                    </a:cubicBezTo>
                    <a:lnTo>
                      <a:pt x="280607" y="46672"/>
                    </a:lnTo>
                    <a:cubicBezTo>
                      <a:pt x="287084" y="19621"/>
                      <a:pt x="310896" y="95"/>
                      <a:pt x="345567" y="95"/>
                    </a:cubicBezTo>
                    <a:cubicBezTo>
                      <a:pt x="379190" y="95"/>
                      <a:pt x="400812" y="19621"/>
                      <a:pt x="407289" y="46672"/>
                    </a:cubicBezTo>
                    <a:lnTo>
                      <a:pt x="449485" y="216789"/>
                    </a:lnTo>
                    <a:cubicBezTo>
                      <a:pt x="464630" y="280702"/>
                      <a:pt x="475488" y="345758"/>
                      <a:pt x="490633" y="410813"/>
                    </a:cubicBezTo>
                    <a:cubicBezTo>
                      <a:pt x="501491" y="354425"/>
                      <a:pt x="509016" y="298133"/>
                      <a:pt x="523113" y="242792"/>
                    </a:cubicBezTo>
                    <a:lnTo>
                      <a:pt x="575120" y="39053"/>
                    </a:lnTo>
                    <a:cubicBezTo>
                      <a:pt x="580549" y="17335"/>
                      <a:pt x="606552" y="0"/>
                      <a:pt x="630364" y="0"/>
                    </a:cubicBezTo>
                    <a:cubicBezTo>
                      <a:pt x="660654" y="0"/>
                      <a:pt x="687800" y="22765"/>
                      <a:pt x="687800" y="54197"/>
                    </a:cubicBezTo>
                    <a:cubicBezTo>
                      <a:pt x="687800" y="55245"/>
                      <a:pt x="686753" y="60674"/>
                      <a:pt x="686753" y="62865"/>
                    </a:cubicBezTo>
                    <a:lnTo>
                      <a:pt x="561213" y="50501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26" name="Figura a mano libera: forma 425">
                <a:extLst>
                  <a:ext uri="{FF2B5EF4-FFF2-40B4-BE49-F238E27FC236}">
                    <a16:creationId xmlns:a16="http://schemas.microsoft.com/office/drawing/2014/main" id="{AD9D72BD-E8D0-4226-B966-5E26CAB184FE}"/>
                  </a:ext>
                </a:extLst>
              </p:cNvPr>
              <p:cNvSpPr/>
              <p:nvPr/>
            </p:nvSpPr>
            <p:spPr>
              <a:xfrm>
                <a:off x="4829038" y="8235370"/>
                <a:ext cx="142875" cy="142875"/>
              </a:xfrm>
              <a:custGeom>
                <a:avLst/>
                <a:gdLst>
                  <a:gd name="connsiteX0" fmla="*/ 74771 w 142875"/>
                  <a:gd name="connsiteY0" fmla="*/ 142970 h 142875"/>
                  <a:gd name="connsiteX1" fmla="*/ 0 w 142875"/>
                  <a:gd name="connsiteY1" fmla="*/ 70390 h 142875"/>
                  <a:gd name="connsiteX2" fmla="*/ 74771 w 142875"/>
                  <a:gd name="connsiteY2" fmla="*/ 0 h 142875"/>
                  <a:gd name="connsiteX3" fmla="*/ 148400 w 142875"/>
                  <a:gd name="connsiteY3" fmla="*/ 70390 h 142875"/>
                  <a:gd name="connsiteX4" fmla="*/ 74771 w 142875"/>
                  <a:gd name="connsiteY4" fmla="*/ 142970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875" h="142875">
                    <a:moveTo>
                      <a:pt x="74771" y="142970"/>
                    </a:moveTo>
                    <a:cubicBezTo>
                      <a:pt x="32575" y="142970"/>
                      <a:pt x="0" y="109347"/>
                      <a:pt x="0" y="70390"/>
                    </a:cubicBezTo>
                    <a:cubicBezTo>
                      <a:pt x="0" y="32480"/>
                      <a:pt x="32480" y="0"/>
                      <a:pt x="74771" y="0"/>
                    </a:cubicBezTo>
                    <a:cubicBezTo>
                      <a:pt x="114872" y="0"/>
                      <a:pt x="148400" y="32480"/>
                      <a:pt x="148400" y="70390"/>
                    </a:cubicBezTo>
                    <a:cubicBezTo>
                      <a:pt x="148400" y="109347"/>
                      <a:pt x="114776" y="142970"/>
                      <a:pt x="74771" y="14297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27" name="Figura a mano libera: forma 426">
                <a:extLst>
                  <a:ext uri="{FF2B5EF4-FFF2-40B4-BE49-F238E27FC236}">
                    <a16:creationId xmlns:a16="http://schemas.microsoft.com/office/drawing/2014/main" id="{1A53D40B-2566-4033-9FD1-38DE9BCCFBD3}"/>
                  </a:ext>
                </a:extLst>
              </p:cNvPr>
              <p:cNvSpPr/>
              <p:nvPr/>
            </p:nvSpPr>
            <p:spPr>
              <a:xfrm>
                <a:off x="5066021" y="7814746"/>
                <a:ext cx="685800" cy="552450"/>
              </a:xfrm>
              <a:custGeom>
                <a:avLst/>
                <a:gdLst>
                  <a:gd name="connsiteX0" fmla="*/ 561213 w 685800"/>
                  <a:gd name="connsiteY0" fmla="*/ 505016 h 552450"/>
                  <a:gd name="connsiteX1" fmla="*/ 491871 w 685800"/>
                  <a:gd name="connsiteY1" fmla="*/ 560261 h 552450"/>
                  <a:gd name="connsiteX2" fmla="*/ 425767 w 685800"/>
                  <a:gd name="connsiteY2" fmla="*/ 515874 h 552450"/>
                  <a:gd name="connsiteX3" fmla="*/ 344519 w 685800"/>
                  <a:gd name="connsiteY3" fmla="*/ 172307 h 552450"/>
                  <a:gd name="connsiteX4" fmla="*/ 263271 w 685800"/>
                  <a:gd name="connsiteY4" fmla="*/ 515874 h 552450"/>
                  <a:gd name="connsiteX5" fmla="*/ 197167 w 685800"/>
                  <a:gd name="connsiteY5" fmla="*/ 560261 h 552450"/>
                  <a:gd name="connsiteX6" fmla="*/ 126778 w 685800"/>
                  <a:gd name="connsiteY6" fmla="*/ 503872 h 552450"/>
                  <a:gd name="connsiteX7" fmla="*/ 1143 w 685800"/>
                  <a:gd name="connsiteY7" fmla="*/ 62865 h 552450"/>
                  <a:gd name="connsiteX8" fmla="*/ 0 w 685800"/>
                  <a:gd name="connsiteY8" fmla="*/ 52006 h 552450"/>
                  <a:gd name="connsiteX9" fmla="*/ 58483 w 685800"/>
                  <a:gd name="connsiteY9" fmla="*/ 0 h 552450"/>
                  <a:gd name="connsiteX10" fmla="*/ 112681 w 685800"/>
                  <a:gd name="connsiteY10" fmla="*/ 39053 h 552450"/>
                  <a:gd name="connsiteX11" fmla="*/ 165735 w 685800"/>
                  <a:gd name="connsiteY11" fmla="*/ 242792 h 552450"/>
                  <a:gd name="connsiteX12" fmla="*/ 198215 w 685800"/>
                  <a:gd name="connsiteY12" fmla="*/ 410813 h 552450"/>
                  <a:gd name="connsiteX13" fmla="*/ 238315 w 685800"/>
                  <a:gd name="connsiteY13" fmla="*/ 216789 h 552450"/>
                  <a:gd name="connsiteX14" fmla="*/ 280511 w 685800"/>
                  <a:gd name="connsiteY14" fmla="*/ 46672 h 552450"/>
                  <a:gd name="connsiteX15" fmla="*/ 345472 w 685800"/>
                  <a:gd name="connsiteY15" fmla="*/ 95 h 552450"/>
                  <a:gd name="connsiteX16" fmla="*/ 407194 w 685800"/>
                  <a:gd name="connsiteY16" fmla="*/ 46672 h 552450"/>
                  <a:gd name="connsiteX17" fmla="*/ 449389 w 685800"/>
                  <a:gd name="connsiteY17" fmla="*/ 216789 h 552450"/>
                  <a:gd name="connsiteX18" fmla="*/ 490538 w 685800"/>
                  <a:gd name="connsiteY18" fmla="*/ 410813 h 552450"/>
                  <a:gd name="connsiteX19" fmla="*/ 523018 w 685800"/>
                  <a:gd name="connsiteY19" fmla="*/ 242792 h 552450"/>
                  <a:gd name="connsiteX20" fmla="*/ 575024 w 685800"/>
                  <a:gd name="connsiteY20" fmla="*/ 39053 h 552450"/>
                  <a:gd name="connsiteX21" fmla="*/ 630269 w 685800"/>
                  <a:gd name="connsiteY21" fmla="*/ 0 h 552450"/>
                  <a:gd name="connsiteX22" fmla="*/ 687705 w 685800"/>
                  <a:gd name="connsiteY22" fmla="*/ 54197 h 552450"/>
                  <a:gd name="connsiteX23" fmla="*/ 686657 w 685800"/>
                  <a:gd name="connsiteY23" fmla="*/ 62865 h 552450"/>
                  <a:gd name="connsiteX24" fmla="*/ 561213 w 685800"/>
                  <a:gd name="connsiteY24" fmla="*/ 505016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85800" h="552450">
                    <a:moveTo>
                      <a:pt x="561213" y="505016"/>
                    </a:moveTo>
                    <a:cubicBezTo>
                      <a:pt x="550355" y="541877"/>
                      <a:pt x="533019" y="560261"/>
                      <a:pt x="491871" y="560261"/>
                    </a:cubicBezTo>
                    <a:cubicBezTo>
                      <a:pt x="462629" y="560261"/>
                      <a:pt x="432340" y="545116"/>
                      <a:pt x="425767" y="515874"/>
                    </a:cubicBezTo>
                    <a:lnTo>
                      <a:pt x="344519" y="172307"/>
                    </a:lnTo>
                    <a:cubicBezTo>
                      <a:pt x="318516" y="288226"/>
                      <a:pt x="293656" y="402050"/>
                      <a:pt x="263271" y="515874"/>
                    </a:cubicBezTo>
                    <a:cubicBezTo>
                      <a:pt x="254603" y="548354"/>
                      <a:pt x="232886" y="560261"/>
                      <a:pt x="197167" y="560261"/>
                    </a:cubicBezTo>
                    <a:cubicBezTo>
                      <a:pt x="158210" y="560261"/>
                      <a:pt x="136493" y="539687"/>
                      <a:pt x="126778" y="503872"/>
                    </a:cubicBezTo>
                    <a:lnTo>
                      <a:pt x="1143" y="62865"/>
                    </a:lnTo>
                    <a:cubicBezTo>
                      <a:pt x="0" y="58483"/>
                      <a:pt x="0" y="55245"/>
                      <a:pt x="0" y="52006"/>
                    </a:cubicBezTo>
                    <a:cubicBezTo>
                      <a:pt x="0" y="24955"/>
                      <a:pt x="24955" y="0"/>
                      <a:pt x="58483" y="0"/>
                    </a:cubicBezTo>
                    <a:cubicBezTo>
                      <a:pt x="82296" y="0"/>
                      <a:pt x="106108" y="14097"/>
                      <a:pt x="112681" y="39053"/>
                    </a:cubicBezTo>
                    <a:lnTo>
                      <a:pt x="165735" y="242792"/>
                    </a:lnTo>
                    <a:cubicBezTo>
                      <a:pt x="179832" y="298037"/>
                      <a:pt x="187357" y="354425"/>
                      <a:pt x="198215" y="410813"/>
                    </a:cubicBezTo>
                    <a:cubicBezTo>
                      <a:pt x="212312" y="345758"/>
                      <a:pt x="222028" y="280797"/>
                      <a:pt x="238315" y="216789"/>
                    </a:cubicBezTo>
                    <a:lnTo>
                      <a:pt x="280511" y="46672"/>
                    </a:lnTo>
                    <a:cubicBezTo>
                      <a:pt x="286988" y="19621"/>
                      <a:pt x="310801" y="95"/>
                      <a:pt x="345472" y="95"/>
                    </a:cubicBezTo>
                    <a:cubicBezTo>
                      <a:pt x="379095" y="95"/>
                      <a:pt x="400717" y="19621"/>
                      <a:pt x="407194" y="46672"/>
                    </a:cubicBezTo>
                    <a:lnTo>
                      <a:pt x="449389" y="216789"/>
                    </a:lnTo>
                    <a:cubicBezTo>
                      <a:pt x="464534" y="280702"/>
                      <a:pt x="475393" y="345758"/>
                      <a:pt x="490538" y="410813"/>
                    </a:cubicBezTo>
                    <a:cubicBezTo>
                      <a:pt x="501396" y="354425"/>
                      <a:pt x="508921" y="298133"/>
                      <a:pt x="523018" y="242792"/>
                    </a:cubicBezTo>
                    <a:lnTo>
                      <a:pt x="575024" y="39053"/>
                    </a:lnTo>
                    <a:cubicBezTo>
                      <a:pt x="580453" y="17335"/>
                      <a:pt x="606457" y="0"/>
                      <a:pt x="630269" y="0"/>
                    </a:cubicBezTo>
                    <a:cubicBezTo>
                      <a:pt x="660559" y="0"/>
                      <a:pt x="687705" y="22765"/>
                      <a:pt x="687705" y="54197"/>
                    </a:cubicBezTo>
                    <a:cubicBezTo>
                      <a:pt x="687705" y="55245"/>
                      <a:pt x="686657" y="60674"/>
                      <a:pt x="686657" y="62865"/>
                    </a:cubicBezTo>
                    <a:lnTo>
                      <a:pt x="561213" y="50501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28" name="Figura a mano libera: forma 427">
                <a:extLst>
                  <a:ext uri="{FF2B5EF4-FFF2-40B4-BE49-F238E27FC236}">
                    <a16:creationId xmlns:a16="http://schemas.microsoft.com/office/drawing/2014/main" id="{D528C675-160B-4EB9-A417-0BB7D9866F1B}"/>
                  </a:ext>
                </a:extLst>
              </p:cNvPr>
              <p:cNvSpPr/>
              <p:nvPr/>
            </p:nvSpPr>
            <p:spPr>
              <a:xfrm>
                <a:off x="5824306" y="7814746"/>
                <a:ext cx="371475" cy="552450"/>
              </a:xfrm>
              <a:custGeom>
                <a:avLst/>
                <a:gdLst>
                  <a:gd name="connsiteX0" fmla="*/ 0 w 371475"/>
                  <a:gd name="connsiteY0" fmla="*/ 202692 h 552450"/>
                  <a:gd name="connsiteX1" fmla="*/ 209074 w 371475"/>
                  <a:gd name="connsiteY1" fmla="*/ 0 h 552450"/>
                  <a:gd name="connsiteX2" fmla="*/ 376999 w 371475"/>
                  <a:gd name="connsiteY2" fmla="*/ 80200 h 552450"/>
                  <a:gd name="connsiteX3" fmla="*/ 324993 w 371475"/>
                  <a:gd name="connsiteY3" fmla="*/ 125730 h 552450"/>
                  <a:gd name="connsiteX4" fmla="*/ 297942 w 371475"/>
                  <a:gd name="connsiteY4" fmla="*/ 121349 h 552450"/>
                  <a:gd name="connsiteX5" fmla="*/ 217837 w 371475"/>
                  <a:gd name="connsiteY5" fmla="*/ 99727 h 552450"/>
                  <a:gd name="connsiteX6" fmla="*/ 117062 w 371475"/>
                  <a:gd name="connsiteY6" fmla="*/ 202692 h 552450"/>
                  <a:gd name="connsiteX7" fmla="*/ 117062 w 371475"/>
                  <a:gd name="connsiteY7" fmla="*/ 357664 h 552450"/>
                  <a:gd name="connsiteX8" fmla="*/ 217837 w 371475"/>
                  <a:gd name="connsiteY8" fmla="*/ 461677 h 552450"/>
                  <a:gd name="connsiteX9" fmla="*/ 297942 w 371475"/>
                  <a:gd name="connsiteY9" fmla="*/ 439960 h 552450"/>
                  <a:gd name="connsiteX10" fmla="*/ 323945 w 371475"/>
                  <a:gd name="connsiteY10" fmla="*/ 434531 h 552450"/>
                  <a:gd name="connsiteX11" fmla="*/ 376999 w 371475"/>
                  <a:gd name="connsiteY11" fmla="*/ 481108 h 552450"/>
                  <a:gd name="connsiteX12" fmla="*/ 208026 w 371475"/>
                  <a:gd name="connsiteY12" fmla="*/ 561308 h 552450"/>
                  <a:gd name="connsiteX13" fmla="*/ 95 w 371475"/>
                  <a:gd name="connsiteY13" fmla="*/ 357569 h 552450"/>
                  <a:gd name="connsiteX14" fmla="*/ 95 w 371475"/>
                  <a:gd name="connsiteY14" fmla="*/ 202692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71475" h="552450">
                    <a:moveTo>
                      <a:pt x="0" y="202692"/>
                    </a:moveTo>
                    <a:cubicBezTo>
                      <a:pt x="0" y="88868"/>
                      <a:pt x="63913" y="0"/>
                      <a:pt x="209074" y="0"/>
                    </a:cubicBezTo>
                    <a:cubicBezTo>
                      <a:pt x="266510" y="0"/>
                      <a:pt x="376999" y="15145"/>
                      <a:pt x="376999" y="80200"/>
                    </a:cubicBezTo>
                    <a:cubicBezTo>
                      <a:pt x="376999" y="102965"/>
                      <a:pt x="361855" y="125730"/>
                      <a:pt x="324993" y="125730"/>
                    </a:cubicBezTo>
                    <a:cubicBezTo>
                      <a:pt x="316325" y="125730"/>
                      <a:pt x="308705" y="124587"/>
                      <a:pt x="297942" y="121349"/>
                    </a:cubicBezTo>
                    <a:cubicBezTo>
                      <a:pt x="274130" y="110490"/>
                      <a:pt x="253555" y="99727"/>
                      <a:pt x="217837" y="99727"/>
                    </a:cubicBezTo>
                    <a:cubicBezTo>
                      <a:pt x="145256" y="99727"/>
                      <a:pt x="117062" y="137636"/>
                      <a:pt x="117062" y="202692"/>
                    </a:cubicBezTo>
                    <a:lnTo>
                      <a:pt x="117062" y="357664"/>
                    </a:lnTo>
                    <a:cubicBezTo>
                      <a:pt x="117062" y="422624"/>
                      <a:pt x="145256" y="461677"/>
                      <a:pt x="217837" y="461677"/>
                    </a:cubicBezTo>
                    <a:cubicBezTo>
                      <a:pt x="253555" y="461677"/>
                      <a:pt x="274130" y="450818"/>
                      <a:pt x="297942" y="439960"/>
                    </a:cubicBezTo>
                    <a:cubicBezTo>
                      <a:pt x="306610" y="436721"/>
                      <a:pt x="313087" y="434531"/>
                      <a:pt x="323945" y="434531"/>
                    </a:cubicBezTo>
                    <a:cubicBezTo>
                      <a:pt x="361855" y="434531"/>
                      <a:pt x="376999" y="458343"/>
                      <a:pt x="376999" y="481108"/>
                    </a:cubicBezTo>
                    <a:cubicBezTo>
                      <a:pt x="376999" y="545021"/>
                      <a:pt x="266510" y="561308"/>
                      <a:pt x="208026" y="561308"/>
                    </a:cubicBezTo>
                    <a:cubicBezTo>
                      <a:pt x="64008" y="561308"/>
                      <a:pt x="95" y="471392"/>
                      <a:pt x="95" y="357569"/>
                    </a:cubicBezTo>
                    <a:lnTo>
                      <a:pt x="95" y="202692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29" name="Figura a mano libera: forma 428">
                <a:extLst>
                  <a:ext uri="{FF2B5EF4-FFF2-40B4-BE49-F238E27FC236}">
                    <a16:creationId xmlns:a16="http://schemas.microsoft.com/office/drawing/2014/main" id="{68134FDA-6C04-490E-A928-D56AF7FD07E2}"/>
                  </a:ext>
                </a:extLst>
              </p:cNvPr>
              <p:cNvSpPr/>
              <p:nvPr/>
            </p:nvSpPr>
            <p:spPr>
              <a:xfrm>
                <a:off x="6277124" y="7583955"/>
                <a:ext cx="447675" cy="790575"/>
              </a:xfrm>
              <a:custGeom>
                <a:avLst/>
                <a:gdLst>
                  <a:gd name="connsiteX0" fmla="*/ 300990 w 447675"/>
                  <a:gd name="connsiteY0" fmla="*/ 252508 h 790575"/>
                  <a:gd name="connsiteX1" fmla="*/ 300990 w 447675"/>
                  <a:gd name="connsiteY1" fmla="*/ 53150 h 790575"/>
                  <a:gd name="connsiteX2" fmla="*/ 359473 w 447675"/>
                  <a:gd name="connsiteY2" fmla="*/ 0 h 790575"/>
                  <a:gd name="connsiteX3" fmla="*/ 417957 w 447675"/>
                  <a:gd name="connsiteY3" fmla="*/ 53150 h 790575"/>
                  <a:gd name="connsiteX4" fmla="*/ 417957 w 447675"/>
                  <a:gd name="connsiteY4" fmla="*/ 652367 h 790575"/>
                  <a:gd name="connsiteX5" fmla="*/ 441770 w 447675"/>
                  <a:gd name="connsiteY5" fmla="*/ 703326 h 790575"/>
                  <a:gd name="connsiteX6" fmla="*/ 453676 w 447675"/>
                  <a:gd name="connsiteY6" fmla="*/ 732568 h 790575"/>
                  <a:gd name="connsiteX7" fmla="*/ 399574 w 447675"/>
                  <a:gd name="connsiteY7" fmla="*/ 784574 h 790575"/>
                  <a:gd name="connsiteX8" fmla="*/ 337852 w 447675"/>
                  <a:gd name="connsiteY8" fmla="*/ 746665 h 790575"/>
                  <a:gd name="connsiteX9" fmla="*/ 185166 w 447675"/>
                  <a:gd name="connsiteY9" fmla="*/ 792194 h 790575"/>
                  <a:gd name="connsiteX10" fmla="*/ 0 w 447675"/>
                  <a:gd name="connsiteY10" fmla="*/ 583025 h 790575"/>
                  <a:gd name="connsiteX11" fmla="*/ 0 w 447675"/>
                  <a:gd name="connsiteY11" fmla="*/ 453009 h 790575"/>
                  <a:gd name="connsiteX12" fmla="*/ 192786 w 447675"/>
                  <a:gd name="connsiteY12" fmla="*/ 231934 h 790575"/>
                  <a:gd name="connsiteX13" fmla="*/ 300990 w 447675"/>
                  <a:gd name="connsiteY13" fmla="*/ 252508 h 790575"/>
                  <a:gd name="connsiteX14" fmla="*/ 300990 w 447675"/>
                  <a:gd name="connsiteY14" fmla="*/ 348996 h 790575"/>
                  <a:gd name="connsiteX15" fmla="*/ 206788 w 447675"/>
                  <a:gd name="connsiteY15" fmla="*/ 330613 h 790575"/>
                  <a:gd name="connsiteX16" fmla="*/ 116872 w 447675"/>
                  <a:gd name="connsiteY16" fmla="*/ 453104 h 790575"/>
                  <a:gd name="connsiteX17" fmla="*/ 116872 w 447675"/>
                  <a:gd name="connsiteY17" fmla="*/ 583121 h 790575"/>
                  <a:gd name="connsiteX18" fmla="*/ 204597 w 447675"/>
                  <a:gd name="connsiteY18" fmla="*/ 691515 h 790575"/>
                  <a:gd name="connsiteX19" fmla="*/ 303181 w 447675"/>
                  <a:gd name="connsiteY19" fmla="*/ 664464 h 790575"/>
                  <a:gd name="connsiteX20" fmla="*/ 300990 w 447675"/>
                  <a:gd name="connsiteY20" fmla="*/ 641699 h 790575"/>
                  <a:gd name="connsiteX21" fmla="*/ 300990 w 447675"/>
                  <a:gd name="connsiteY21" fmla="*/ 348996 h 790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47675" h="790575">
                    <a:moveTo>
                      <a:pt x="300990" y="252508"/>
                    </a:moveTo>
                    <a:lnTo>
                      <a:pt x="300990" y="53150"/>
                    </a:lnTo>
                    <a:cubicBezTo>
                      <a:pt x="300990" y="23908"/>
                      <a:pt x="321564" y="0"/>
                      <a:pt x="359473" y="0"/>
                    </a:cubicBezTo>
                    <a:cubicBezTo>
                      <a:pt x="396335" y="0"/>
                      <a:pt x="417957" y="23812"/>
                      <a:pt x="417957" y="53150"/>
                    </a:cubicBezTo>
                    <a:lnTo>
                      <a:pt x="417957" y="652367"/>
                    </a:lnTo>
                    <a:cubicBezTo>
                      <a:pt x="417957" y="675132"/>
                      <a:pt x="424434" y="688086"/>
                      <a:pt x="441770" y="703326"/>
                    </a:cubicBezTo>
                    <a:cubicBezTo>
                      <a:pt x="449389" y="711994"/>
                      <a:pt x="453676" y="720661"/>
                      <a:pt x="453676" y="732568"/>
                    </a:cubicBezTo>
                    <a:cubicBezTo>
                      <a:pt x="453676" y="766191"/>
                      <a:pt x="425482" y="784574"/>
                      <a:pt x="399574" y="784574"/>
                    </a:cubicBezTo>
                    <a:cubicBezTo>
                      <a:pt x="373571" y="784574"/>
                      <a:pt x="352996" y="769430"/>
                      <a:pt x="337852" y="746665"/>
                    </a:cubicBezTo>
                    <a:cubicBezTo>
                      <a:pt x="288036" y="773716"/>
                      <a:pt x="239268" y="792194"/>
                      <a:pt x="185166" y="792194"/>
                    </a:cubicBezTo>
                    <a:cubicBezTo>
                      <a:pt x="64960" y="792194"/>
                      <a:pt x="0" y="707612"/>
                      <a:pt x="0" y="583025"/>
                    </a:cubicBezTo>
                    <a:lnTo>
                      <a:pt x="0" y="453009"/>
                    </a:lnTo>
                    <a:cubicBezTo>
                      <a:pt x="0" y="324041"/>
                      <a:pt x="46577" y="231934"/>
                      <a:pt x="192786" y="231934"/>
                    </a:cubicBezTo>
                    <a:cubicBezTo>
                      <a:pt x="227362" y="231934"/>
                      <a:pt x="261938" y="237363"/>
                      <a:pt x="300990" y="252508"/>
                    </a:cubicBezTo>
                    <a:close/>
                    <a:moveTo>
                      <a:pt x="300990" y="348996"/>
                    </a:moveTo>
                    <a:cubicBezTo>
                      <a:pt x="266319" y="335947"/>
                      <a:pt x="228409" y="330613"/>
                      <a:pt x="206788" y="330613"/>
                    </a:cubicBezTo>
                    <a:cubicBezTo>
                      <a:pt x="140684" y="330613"/>
                      <a:pt x="116872" y="369570"/>
                      <a:pt x="116872" y="453104"/>
                    </a:cubicBezTo>
                    <a:lnTo>
                      <a:pt x="116872" y="583121"/>
                    </a:lnTo>
                    <a:cubicBezTo>
                      <a:pt x="116872" y="653510"/>
                      <a:pt x="145066" y="691515"/>
                      <a:pt x="204597" y="691515"/>
                    </a:cubicBezTo>
                    <a:cubicBezTo>
                      <a:pt x="232791" y="691515"/>
                      <a:pt x="267462" y="681800"/>
                      <a:pt x="303181" y="664464"/>
                    </a:cubicBezTo>
                    <a:cubicBezTo>
                      <a:pt x="300990" y="655796"/>
                      <a:pt x="300990" y="648176"/>
                      <a:pt x="300990" y="641699"/>
                    </a:cubicBezTo>
                    <a:lnTo>
                      <a:pt x="300990" y="34899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0" name="Figura a mano libera: forma 429">
                <a:extLst>
                  <a:ext uri="{FF2B5EF4-FFF2-40B4-BE49-F238E27FC236}">
                    <a16:creationId xmlns:a16="http://schemas.microsoft.com/office/drawing/2014/main" id="{9D01E63A-9416-4056-A3D9-27F628053D80}"/>
                  </a:ext>
                </a:extLst>
              </p:cNvPr>
              <p:cNvSpPr/>
              <p:nvPr/>
            </p:nvSpPr>
            <p:spPr>
              <a:xfrm>
                <a:off x="6826050" y="7582907"/>
                <a:ext cx="466725" cy="781050"/>
              </a:xfrm>
              <a:custGeom>
                <a:avLst/>
                <a:gdLst>
                  <a:gd name="connsiteX0" fmla="*/ 417005 w 466725"/>
                  <a:gd name="connsiteY0" fmla="*/ 784574 h 781050"/>
                  <a:gd name="connsiteX1" fmla="*/ 60674 w 466725"/>
                  <a:gd name="connsiteY1" fmla="*/ 784574 h 781050"/>
                  <a:gd name="connsiteX2" fmla="*/ 0 w 466725"/>
                  <a:gd name="connsiteY2" fmla="*/ 726091 h 781050"/>
                  <a:gd name="connsiteX3" fmla="*/ 7525 w 466725"/>
                  <a:gd name="connsiteY3" fmla="*/ 679513 h 781050"/>
                  <a:gd name="connsiteX4" fmla="*/ 192786 w 466725"/>
                  <a:gd name="connsiteY4" fmla="*/ 450818 h 781050"/>
                  <a:gd name="connsiteX5" fmla="*/ 354139 w 466725"/>
                  <a:gd name="connsiteY5" fmla="*/ 225457 h 781050"/>
                  <a:gd name="connsiteX6" fmla="*/ 236125 w 466725"/>
                  <a:gd name="connsiteY6" fmla="*/ 106299 h 781050"/>
                  <a:gd name="connsiteX7" fmla="*/ 138684 w 466725"/>
                  <a:gd name="connsiteY7" fmla="*/ 124682 h 781050"/>
                  <a:gd name="connsiteX8" fmla="*/ 68294 w 466725"/>
                  <a:gd name="connsiteY8" fmla="*/ 155067 h 781050"/>
                  <a:gd name="connsiteX9" fmla="*/ 10858 w 466725"/>
                  <a:gd name="connsiteY9" fmla="*/ 101918 h 781050"/>
                  <a:gd name="connsiteX10" fmla="*/ 237172 w 466725"/>
                  <a:gd name="connsiteY10" fmla="*/ 0 h 781050"/>
                  <a:gd name="connsiteX11" fmla="*/ 471106 w 466725"/>
                  <a:gd name="connsiteY11" fmla="*/ 213455 h 781050"/>
                  <a:gd name="connsiteX12" fmla="*/ 388810 w 466725"/>
                  <a:gd name="connsiteY12" fmla="*/ 416147 h 781050"/>
                  <a:gd name="connsiteX13" fmla="*/ 147256 w 466725"/>
                  <a:gd name="connsiteY13" fmla="*/ 676275 h 781050"/>
                  <a:gd name="connsiteX14" fmla="*/ 416909 w 466725"/>
                  <a:gd name="connsiteY14" fmla="*/ 676275 h 781050"/>
                  <a:gd name="connsiteX15" fmla="*/ 475393 w 466725"/>
                  <a:gd name="connsiteY15" fmla="*/ 730472 h 781050"/>
                  <a:gd name="connsiteX16" fmla="*/ 417005 w 466725"/>
                  <a:gd name="connsiteY16" fmla="*/ 784574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66725" h="781050">
                    <a:moveTo>
                      <a:pt x="417005" y="784574"/>
                    </a:moveTo>
                    <a:lnTo>
                      <a:pt x="60674" y="784574"/>
                    </a:lnTo>
                    <a:cubicBezTo>
                      <a:pt x="24955" y="784574"/>
                      <a:pt x="0" y="759619"/>
                      <a:pt x="0" y="726091"/>
                    </a:cubicBezTo>
                    <a:cubicBezTo>
                      <a:pt x="0" y="711994"/>
                      <a:pt x="1048" y="693611"/>
                      <a:pt x="7525" y="679513"/>
                    </a:cubicBezTo>
                    <a:cubicBezTo>
                      <a:pt x="47625" y="588455"/>
                      <a:pt x="120205" y="519113"/>
                      <a:pt x="192786" y="450818"/>
                    </a:cubicBezTo>
                    <a:cubicBezTo>
                      <a:pt x="259937" y="386906"/>
                      <a:pt x="354139" y="318611"/>
                      <a:pt x="354139" y="225457"/>
                    </a:cubicBezTo>
                    <a:cubicBezTo>
                      <a:pt x="354139" y="159353"/>
                      <a:pt x="312991" y="106299"/>
                      <a:pt x="236125" y="106299"/>
                    </a:cubicBezTo>
                    <a:cubicBezTo>
                      <a:pt x="197167" y="106299"/>
                      <a:pt x="166783" y="112776"/>
                      <a:pt x="138684" y="124682"/>
                    </a:cubicBezTo>
                    <a:cubicBezTo>
                      <a:pt x="113728" y="135541"/>
                      <a:pt x="93154" y="155067"/>
                      <a:pt x="68294" y="155067"/>
                    </a:cubicBezTo>
                    <a:cubicBezTo>
                      <a:pt x="39052" y="155067"/>
                      <a:pt x="10858" y="133350"/>
                      <a:pt x="10858" y="101918"/>
                    </a:cubicBezTo>
                    <a:cubicBezTo>
                      <a:pt x="10858" y="34671"/>
                      <a:pt x="155924" y="0"/>
                      <a:pt x="237172" y="0"/>
                    </a:cubicBezTo>
                    <a:cubicBezTo>
                      <a:pt x="384429" y="0"/>
                      <a:pt x="471106" y="95345"/>
                      <a:pt x="471106" y="213455"/>
                    </a:cubicBezTo>
                    <a:cubicBezTo>
                      <a:pt x="471106" y="304514"/>
                      <a:pt x="436435" y="365189"/>
                      <a:pt x="388810" y="416147"/>
                    </a:cubicBezTo>
                    <a:cubicBezTo>
                      <a:pt x="308705" y="503873"/>
                      <a:pt x="203644" y="578644"/>
                      <a:pt x="147256" y="676275"/>
                    </a:cubicBezTo>
                    <a:lnTo>
                      <a:pt x="416909" y="676275"/>
                    </a:lnTo>
                    <a:cubicBezTo>
                      <a:pt x="449389" y="676275"/>
                      <a:pt x="475393" y="700088"/>
                      <a:pt x="475393" y="730472"/>
                    </a:cubicBezTo>
                    <a:cubicBezTo>
                      <a:pt x="475488" y="760762"/>
                      <a:pt x="449484" y="784574"/>
                      <a:pt x="417005" y="78457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1" name="Figura a mano libera: forma 430">
                <a:extLst>
                  <a:ext uri="{FF2B5EF4-FFF2-40B4-BE49-F238E27FC236}">
                    <a16:creationId xmlns:a16="http://schemas.microsoft.com/office/drawing/2014/main" id="{0236C594-C8C2-4372-8D91-FB243AA6C777}"/>
                  </a:ext>
                </a:extLst>
              </p:cNvPr>
              <p:cNvSpPr/>
              <p:nvPr/>
            </p:nvSpPr>
            <p:spPr>
              <a:xfrm>
                <a:off x="7384882" y="7582907"/>
                <a:ext cx="466725" cy="790575"/>
              </a:xfrm>
              <a:custGeom>
                <a:avLst/>
                <a:gdLst>
                  <a:gd name="connsiteX0" fmla="*/ 467868 w 466725"/>
                  <a:gd name="connsiteY0" fmla="*/ 253556 h 790575"/>
                  <a:gd name="connsiteX1" fmla="*/ 467868 w 466725"/>
                  <a:gd name="connsiteY1" fmla="*/ 563499 h 790575"/>
                  <a:gd name="connsiteX2" fmla="*/ 233934 w 466725"/>
                  <a:gd name="connsiteY2" fmla="*/ 795433 h 790575"/>
                  <a:gd name="connsiteX3" fmla="*/ 0 w 466725"/>
                  <a:gd name="connsiteY3" fmla="*/ 563499 h 790575"/>
                  <a:gd name="connsiteX4" fmla="*/ 0 w 466725"/>
                  <a:gd name="connsiteY4" fmla="*/ 253556 h 790575"/>
                  <a:gd name="connsiteX5" fmla="*/ 233934 w 466725"/>
                  <a:gd name="connsiteY5" fmla="*/ 0 h 790575"/>
                  <a:gd name="connsiteX6" fmla="*/ 467868 w 466725"/>
                  <a:gd name="connsiteY6" fmla="*/ 253556 h 790575"/>
                  <a:gd name="connsiteX7" fmla="*/ 118014 w 466725"/>
                  <a:gd name="connsiteY7" fmla="*/ 244888 h 790575"/>
                  <a:gd name="connsiteX8" fmla="*/ 118014 w 466725"/>
                  <a:gd name="connsiteY8" fmla="*/ 563499 h 790575"/>
                  <a:gd name="connsiteX9" fmla="*/ 233934 w 466725"/>
                  <a:gd name="connsiteY9" fmla="*/ 688086 h 790575"/>
                  <a:gd name="connsiteX10" fmla="*/ 349853 w 466725"/>
                  <a:gd name="connsiteY10" fmla="*/ 563499 h 790575"/>
                  <a:gd name="connsiteX11" fmla="*/ 349853 w 466725"/>
                  <a:gd name="connsiteY11" fmla="*/ 244888 h 790575"/>
                  <a:gd name="connsiteX12" fmla="*/ 233934 w 466725"/>
                  <a:gd name="connsiteY12" fmla="*/ 106204 h 790575"/>
                  <a:gd name="connsiteX13" fmla="*/ 118014 w 466725"/>
                  <a:gd name="connsiteY13" fmla="*/ 244888 h 790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725" h="790575">
                    <a:moveTo>
                      <a:pt x="467868" y="253556"/>
                    </a:moveTo>
                    <a:lnTo>
                      <a:pt x="467868" y="563499"/>
                    </a:lnTo>
                    <a:cubicBezTo>
                      <a:pt x="467868" y="692468"/>
                      <a:pt x="384429" y="795433"/>
                      <a:pt x="233934" y="795433"/>
                    </a:cubicBezTo>
                    <a:cubicBezTo>
                      <a:pt x="82296" y="795433"/>
                      <a:pt x="0" y="692468"/>
                      <a:pt x="0" y="563499"/>
                    </a:cubicBezTo>
                    <a:lnTo>
                      <a:pt x="0" y="253556"/>
                    </a:lnTo>
                    <a:cubicBezTo>
                      <a:pt x="0" y="113728"/>
                      <a:pt x="70389" y="0"/>
                      <a:pt x="233934" y="0"/>
                    </a:cubicBezTo>
                    <a:cubicBezTo>
                      <a:pt x="396430" y="0"/>
                      <a:pt x="467868" y="113824"/>
                      <a:pt x="467868" y="253556"/>
                    </a:cubicBezTo>
                    <a:close/>
                    <a:moveTo>
                      <a:pt x="118014" y="244888"/>
                    </a:moveTo>
                    <a:lnTo>
                      <a:pt x="118014" y="563499"/>
                    </a:lnTo>
                    <a:cubicBezTo>
                      <a:pt x="118014" y="638270"/>
                      <a:pt x="158115" y="688086"/>
                      <a:pt x="233934" y="688086"/>
                    </a:cubicBezTo>
                    <a:cubicBezTo>
                      <a:pt x="308705" y="688086"/>
                      <a:pt x="349853" y="638270"/>
                      <a:pt x="349853" y="563499"/>
                    </a:cubicBezTo>
                    <a:lnTo>
                      <a:pt x="349853" y="244888"/>
                    </a:lnTo>
                    <a:cubicBezTo>
                      <a:pt x="349853" y="163640"/>
                      <a:pt x="316230" y="106204"/>
                      <a:pt x="233934" y="106204"/>
                    </a:cubicBezTo>
                    <a:cubicBezTo>
                      <a:pt x="150495" y="106204"/>
                      <a:pt x="118014" y="163640"/>
                      <a:pt x="118014" y="24488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2" name="Figura a mano libera: forma 431">
                <a:extLst>
                  <a:ext uri="{FF2B5EF4-FFF2-40B4-BE49-F238E27FC236}">
                    <a16:creationId xmlns:a16="http://schemas.microsoft.com/office/drawing/2014/main" id="{E7E73BC1-FD97-4CC9-AC76-FFAA14D87C50}"/>
                  </a:ext>
                </a:extLst>
              </p:cNvPr>
              <p:cNvSpPr/>
              <p:nvPr/>
            </p:nvSpPr>
            <p:spPr>
              <a:xfrm>
                <a:off x="7961049" y="7593765"/>
                <a:ext cx="333375" cy="781050"/>
              </a:xfrm>
              <a:custGeom>
                <a:avLst/>
                <a:gdLst>
                  <a:gd name="connsiteX0" fmla="*/ 218694 w 333375"/>
                  <a:gd name="connsiteY0" fmla="*/ 148400 h 781050"/>
                  <a:gd name="connsiteX1" fmla="*/ 109347 w 333375"/>
                  <a:gd name="connsiteY1" fmla="*/ 217742 h 781050"/>
                  <a:gd name="connsiteX2" fmla="*/ 53054 w 333375"/>
                  <a:gd name="connsiteY2" fmla="*/ 239459 h 781050"/>
                  <a:gd name="connsiteX3" fmla="*/ 0 w 333375"/>
                  <a:gd name="connsiteY3" fmla="*/ 189643 h 781050"/>
                  <a:gd name="connsiteX4" fmla="*/ 26003 w 333375"/>
                  <a:gd name="connsiteY4" fmla="*/ 140875 h 781050"/>
                  <a:gd name="connsiteX5" fmla="*/ 240411 w 333375"/>
                  <a:gd name="connsiteY5" fmla="*/ 9716 h 781050"/>
                  <a:gd name="connsiteX6" fmla="*/ 274034 w 333375"/>
                  <a:gd name="connsiteY6" fmla="*/ 0 h 781050"/>
                  <a:gd name="connsiteX7" fmla="*/ 337947 w 333375"/>
                  <a:gd name="connsiteY7" fmla="*/ 59627 h 781050"/>
                  <a:gd name="connsiteX8" fmla="*/ 337947 w 333375"/>
                  <a:gd name="connsiteY8" fmla="*/ 727139 h 781050"/>
                  <a:gd name="connsiteX9" fmla="*/ 278416 w 333375"/>
                  <a:gd name="connsiteY9" fmla="*/ 783431 h 781050"/>
                  <a:gd name="connsiteX10" fmla="*/ 218884 w 333375"/>
                  <a:gd name="connsiteY10" fmla="*/ 727139 h 781050"/>
                  <a:gd name="connsiteX11" fmla="*/ 218884 w 333375"/>
                  <a:gd name="connsiteY11" fmla="*/ 148400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33375" h="781050">
                    <a:moveTo>
                      <a:pt x="218694" y="148400"/>
                    </a:moveTo>
                    <a:lnTo>
                      <a:pt x="109347" y="217742"/>
                    </a:lnTo>
                    <a:cubicBezTo>
                      <a:pt x="90964" y="228600"/>
                      <a:pt x="73628" y="239459"/>
                      <a:pt x="53054" y="239459"/>
                    </a:cubicBezTo>
                    <a:cubicBezTo>
                      <a:pt x="28194" y="239459"/>
                      <a:pt x="0" y="223171"/>
                      <a:pt x="0" y="189643"/>
                    </a:cubicBezTo>
                    <a:cubicBezTo>
                      <a:pt x="0" y="167926"/>
                      <a:pt x="9715" y="150590"/>
                      <a:pt x="26003" y="140875"/>
                    </a:cubicBezTo>
                    <a:lnTo>
                      <a:pt x="240411" y="9716"/>
                    </a:lnTo>
                    <a:cubicBezTo>
                      <a:pt x="252317" y="2096"/>
                      <a:pt x="262033" y="0"/>
                      <a:pt x="274034" y="0"/>
                    </a:cubicBezTo>
                    <a:cubicBezTo>
                      <a:pt x="309753" y="0"/>
                      <a:pt x="337947" y="26003"/>
                      <a:pt x="337947" y="59627"/>
                    </a:cubicBezTo>
                    <a:lnTo>
                      <a:pt x="337947" y="727139"/>
                    </a:lnTo>
                    <a:cubicBezTo>
                      <a:pt x="337947" y="756380"/>
                      <a:pt x="310896" y="783431"/>
                      <a:pt x="278416" y="783431"/>
                    </a:cubicBezTo>
                    <a:cubicBezTo>
                      <a:pt x="244887" y="783431"/>
                      <a:pt x="218884" y="756380"/>
                      <a:pt x="218884" y="727139"/>
                    </a:cubicBezTo>
                    <a:lnTo>
                      <a:pt x="218884" y="14840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3" name="Figura a mano libera: forma 432">
                <a:extLst>
                  <a:ext uri="{FF2B5EF4-FFF2-40B4-BE49-F238E27FC236}">
                    <a16:creationId xmlns:a16="http://schemas.microsoft.com/office/drawing/2014/main" id="{82D346F8-2ECA-473E-AAB2-445BB5A06E6E}"/>
                  </a:ext>
                </a:extLst>
              </p:cNvPr>
              <p:cNvSpPr/>
              <p:nvPr/>
            </p:nvSpPr>
            <p:spPr>
              <a:xfrm>
                <a:off x="8485210" y="7593765"/>
                <a:ext cx="476250" cy="781050"/>
              </a:xfrm>
              <a:custGeom>
                <a:avLst/>
                <a:gdLst>
                  <a:gd name="connsiteX0" fmla="*/ 231743 w 476250"/>
                  <a:gd name="connsiteY0" fmla="*/ 495205 h 781050"/>
                  <a:gd name="connsiteX1" fmla="*/ 0 w 476250"/>
                  <a:gd name="connsiteY1" fmla="*/ 252508 h 781050"/>
                  <a:gd name="connsiteX2" fmla="*/ 239363 w 476250"/>
                  <a:gd name="connsiteY2" fmla="*/ 0 h 781050"/>
                  <a:gd name="connsiteX3" fmla="*/ 485204 w 476250"/>
                  <a:gd name="connsiteY3" fmla="*/ 376047 h 781050"/>
                  <a:gd name="connsiteX4" fmla="*/ 229553 w 476250"/>
                  <a:gd name="connsiteY4" fmla="*/ 783527 h 781050"/>
                  <a:gd name="connsiteX5" fmla="*/ 47625 w 476250"/>
                  <a:gd name="connsiteY5" fmla="*/ 708755 h 781050"/>
                  <a:gd name="connsiteX6" fmla="*/ 100679 w 476250"/>
                  <a:gd name="connsiteY6" fmla="*/ 658940 h 781050"/>
                  <a:gd name="connsiteX7" fmla="*/ 216598 w 476250"/>
                  <a:gd name="connsiteY7" fmla="*/ 679514 h 781050"/>
                  <a:gd name="connsiteX8" fmla="*/ 362808 w 476250"/>
                  <a:gd name="connsiteY8" fmla="*/ 453009 h 781050"/>
                  <a:gd name="connsiteX9" fmla="*/ 231743 w 476250"/>
                  <a:gd name="connsiteY9" fmla="*/ 495205 h 781050"/>
                  <a:gd name="connsiteX10" fmla="*/ 366046 w 476250"/>
                  <a:gd name="connsiteY10" fmla="*/ 317468 h 781050"/>
                  <a:gd name="connsiteX11" fmla="*/ 234982 w 476250"/>
                  <a:gd name="connsiteY11" fmla="*/ 110490 h 781050"/>
                  <a:gd name="connsiteX12" fmla="*/ 118015 w 476250"/>
                  <a:gd name="connsiteY12" fmla="*/ 252413 h 781050"/>
                  <a:gd name="connsiteX13" fmla="*/ 239268 w 476250"/>
                  <a:gd name="connsiteY13" fmla="*/ 385667 h 781050"/>
                  <a:gd name="connsiteX14" fmla="*/ 365951 w 476250"/>
                  <a:gd name="connsiteY14" fmla="*/ 336899 h 781050"/>
                  <a:gd name="connsiteX15" fmla="*/ 365951 w 476250"/>
                  <a:gd name="connsiteY15" fmla="*/ 317468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76250" h="781050">
                    <a:moveTo>
                      <a:pt x="231743" y="495205"/>
                    </a:moveTo>
                    <a:cubicBezTo>
                      <a:pt x="106109" y="495205"/>
                      <a:pt x="0" y="416147"/>
                      <a:pt x="0" y="252508"/>
                    </a:cubicBezTo>
                    <a:cubicBezTo>
                      <a:pt x="0" y="115919"/>
                      <a:pt x="75819" y="0"/>
                      <a:pt x="239363" y="0"/>
                    </a:cubicBezTo>
                    <a:cubicBezTo>
                      <a:pt x="428911" y="0"/>
                      <a:pt x="485204" y="153829"/>
                      <a:pt x="485204" y="376047"/>
                    </a:cubicBezTo>
                    <a:cubicBezTo>
                      <a:pt x="485204" y="641604"/>
                      <a:pt x="402907" y="783527"/>
                      <a:pt x="229553" y="783527"/>
                    </a:cubicBezTo>
                    <a:cubicBezTo>
                      <a:pt x="187357" y="783527"/>
                      <a:pt x="47625" y="775907"/>
                      <a:pt x="47625" y="708755"/>
                    </a:cubicBezTo>
                    <a:cubicBezTo>
                      <a:pt x="47625" y="683895"/>
                      <a:pt x="68199" y="658940"/>
                      <a:pt x="100679" y="658940"/>
                    </a:cubicBezTo>
                    <a:cubicBezTo>
                      <a:pt x="128874" y="658940"/>
                      <a:pt x="165640" y="679514"/>
                      <a:pt x="216598" y="679514"/>
                    </a:cubicBezTo>
                    <a:cubicBezTo>
                      <a:pt x="333566" y="679514"/>
                      <a:pt x="359569" y="580930"/>
                      <a:pt x="362808" y="453009"/>
                    </a:cubicBezTo>
                    <a:cubicBezTo>
                      <a:pt x="321659" y="484346"/>
                      <a:pt x="276130" y="495205"/>
                      <a:pt x="231743" y="495205"/>
                    </a:cubicBezTo>
                    <a:close/>
                    <a:moveTo>
                      <a:pt x="366046" y="317468"/>
                    </a:moveTo>
                    <a:cubicBezTo>
                      <a:pt x="366046" y="204788"/>
                      <a:pt x="336804" y="110490"/>
                      <a:pt x="234982" y="110490"/>
                    </a:cubicBezTo>
                    <a:cubicBezTo>
                      <a:pt x="148304" y="110490"/>
                      <a:pt x="118015" y="179832"/>
                      <a:pt x="118015" y="252413"/>
                    </a:cubicBezTo>
                    <a:cubicBezTo>
                      <a:pt x="118015" y="343472"/>
                      <a:pt x="164592" y="385667"/>
                      <a:pt x="239268" y="385667"/>
                    </a:cubicBezTo>
                    <a:cubicBezTo>
                      <a:pt x="290132" y="385667"/>
                      <a:pt x="338900" y="366141"/>
                      <a:pt x="365951" y="336899"/>
                    </a:cubicBezTo>
                    <a:lnTo>
                      <a:pt x="365951" y="317468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4" name="Figura a mano libera: forma 433">
                <a:extLst>
                  <a:ext uri="{FF2B5EF4-FFF2-40B4-BE49-F238E27FC236}">
                    <a16:creationId xmlns:a16="http://schemas.microsoft.com/office/drawing/2014/main" id="{7591F147-EBF4-41FA-B674-402A4FB70CD5}"/>
                  </a:ext>
                </a:extLst>
              </p:cNvPr>
              <p:cNvSpPr/>
              <p:nvPr/>
            </p:nvSpPr>
            <p:spPr>
              <a:xfrm>
                <a:off x="9051662" y="7811507"/>
                <a:ext cx="733425" cy="561975"/>
              </a:xfrm>
              <a:custGeom>
                <a:avLst/>
                <a:gdLst>
                  <a:gd name="connsiteX0" fmla="*/ 620458 w 733425"/>
                  <a:gd name="connsiteY0" fmla="*/ 190786 h 561975"/>
                  <a:gd name="connsiteX1" fmla="*/ 539210 w 733425"/>
                  <a:gd name="connsiteY1" fmla="*/ 103061 h 561975"/>
                  <a:gd name="connsiteX2" fmla="*/ 436340 w 733425"/>
                  <a:gd name="connsiteY2" fmla="*/ 150686 h 561975"/>
                  <a:gd name="connsiteX3" fmla="*/ 440721 w 733425"/>
                  <a:gd name="connsiteY3" fmla="*/ 188595 h 561975"/>
                  <a:gd name="connsiteX4" fmla="*/ 440721 w 733425"/>
                  <a:gd name="connsiteY4" fmla="*/ 509397 h 561975"/>
                  <a:gd name="connsiteX5" fmla="*/ 382238 w 733425"/>
                  <a:gd name="connsiteY5" fmla="*/ 563594 h 561975"/>
                  <a:gd name="connsiteX6" fmla="*/ 323755 w 733425"/>
                  <a:gd name="connsiteY6" fmla="*/ 509397 h 561975"/>
                  <a:gd name="connsiteX7" fmla="*/ 323755 w 733425"/>
                  <a:gd name="connsiteY7" fmla="*/ 212408 h 561975"/>
                  <a:gd name="connsiteX8" fmla="*/ 250127 w 733425"/>
                  <a:gd name="connsiteY8" fmla="*/ 102965 h 561975"/>
                  <a:gd name="connsiteX9" fmla="*/ 141827 w 733425"/>
                  <a:gd name="connsiteY9" fmla="*/ 138684 h 561975"/>
                  <a:gd name="connsiteX10" fmla="*/ 144018 w 733425"/>
                  <a:gd name="connsiteY10" fmla="*/ 161449 h 561975"/>
                  <a:gd name="connsiteX11" fmla="*/ 144018 w 733425"/>
                  <a:gd name="connsiteY11" fmla="*/ 509302 h 561975"/>
                  <a:gd name="connsiteX12" fmla="*/ 85534 w 733425"/>
                  <a:gd name="connsiteY12" fmla="*/ 563499 h 561975"/>
                  <a:gd name="connsiteX13" fmla="*/ 27051 w 733425"/>
                  <a:gd name="connsiteY13" fmla="*/ 509302 h 561975"/>
                  <a:gd name="connsiteX14" fmla="*/ 27051 w 733425"/>
                  <a:gd name="connsiteY14" fmla="*/ 161544 h 561975"/>
                  <a:gd name="connsiteX15" fmla="*/ 12954 w 733425"/>
                  <a:gd name="connsiteY15" fmla="*/ 100870 h 561975"/>
                  <a:gd name="connsiteX16" fmla="*/ 0 w 733425"/>
                  <a:gd name="connsiteY16" fmla="*/ 69437 h 561975"/>
                  <a:gd name="connsiteX17" fmla="*/ 55245 w 733425"/>
                  <a:gd name="connsiteY17" fmla="*/ 18479 h 561975"/>
                  <a:gd name="connsiteX18" fmla="*/ 105060 w 733425"/>
                  <a:gd name="connsiteY18" fmla="*/ 47720 h 561975"/>
                  <a:gd name="connsiteX19" fmla="*/ 257746 w 733425"/>
                  <a:gd name="connsiteY19" fmla="*/ 0 h 561975"/>
                  <a:gd name="connsiteX20" fmla="*/ 383381 w 733425"/>
                  <a:gd name="connsiteY20" fmla="*/ 50959 h 561975"/>
                  <a:gd name="connsiteX21" fmla="*/ 543687 w 733425"/>
                  <a:gd name="connsiteY21" fmla="*/ 0 h 561975"/>
                  <a:gd name="connsiteX22" fmla="*/ 737616 w 733425"/>
                  <a:gd name="connsiteY22" fmla="*/ 188500 h 561975"/>
                  <a:gd name="connsiteX23" fmla="*/ 737616 w 733425"/>
                  <a:gd name="connsiteY23" fmla="*/ 509302 h 561975"/>
                  <a:gd name="connsiteX24" fmla="*/ 679132 w 733425"/>
                  <a:gd name="connsiteY24" fmla="*/ 563499 h 561975"/>
                  <a:gd name="connsiteX25" fmla="*/ 620649 w 733425"/>
                  <a:gd name="connsiteY25" fmla="*/ 509302 h 561975"/>
                  <a:gd name="connsiteX26" fmla="*/ 620649 w 733425"/>
                  <a:gd name="connsiteY26" fmla="*/ 190786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33425" h="561975">
                    <a:moveTo>
                      <a:pt x="620458" y="190786"/>
                    </a:moveTo>
                    <a:cubicBezTo>
                      <a:pt x="620458" y="142018"/>
                      <a:pt x="592264" y="103061"/>
                      <a:pt x="539210" y="103061"/>
                    </a:cubicBezTo>
                    <a:cubicBezTo>
                      <a:pt x="502348" y="103061"/>
                      <a:pt x="464439" y="122587"/>
                      <a:pt x="436340" y="150686"/>
                    </a:cubicBezTo>
                    <a:cubicBezTo>
                      <a:pt x="438531" y="162592"/>
                      <a:pt x="440721" y="175641"/>
                      <a:pt x="440721" y="188595"/>
                    </a:cubicBezTo>
                    <a:lnTo>
                      <a:pt x="440721" y="509397"/>
                    </a:lnTo>
                    <a:cubicBezTo>
                      <a:pt x="440721" y="539687"/>
                      <a:pt x="421195" y="563594"/>
                      <a:pt x="382238" y="563594"/>
                    </a:cubicBezTo>
                    <a:cubicBezTo>
                      <a:pt x="343281" y="563594"/>
                      <a:pt x="323755" y="539782"/>
                      <a:pt x="323755" y="509397"/>
                    </a:cubicBezTo>
                    <a:lnTo>
                      <a:pt x="323755" y="212408"/>
                    </a:lnTo>
                    <a:cubicBezTo>
                      <a:pt x="323755" y="148495"/>
                      <a:pt x="312896" y="102965"/>
                      <a:pt x="250127" y="102965"/>
                    </a:cubicBezTo>
                    <a:cubicBezTo>
                      <a:pt x="213360" y="102965"/>
                      <a:pt x="173260" y="119253"/>
                      <a:pt x="141827" y="138684"/>
                    </a:cubicBezTo>
                    <a:cubicBezTo>
                      <a:pt x="142970" y="146304"/>
                      <a:pt x="144018" y="154972"/>
                      <a:pt x="144018" y="161449"/>
                    </a:cubicBezTo>
                    <a:lnTo>
                      <a:pt x="144018" y="509302"/>
                    </a:lnTo>
                    <a:cubicBezTo>
                      <a:pt x="144018" y="539591"/>
                      <a:pt x="124492" y="563499"/>
                      <a:pt x="85534" y="563499"/>
                    </a:cubicBezTo>
                    <a:cubicBezTo>
                      <a:pt x="46577" y="563499"/>
                      <a:pt x="27051" y="539687"/>
                      <a:pt x="27051" y="509302"/>
                    </a:cubicBezTo>
                    <a:lnTo>
                      <a:pt x="27051" y="161544"/>
                    </a:lnTo>
                    <a:cubicBezTo>
                      <a:pt x="27051" y="113824"/>
                      <a:pt x="19431" y="111728"/>
                      <a:pt x="12954" y="100870"/>
                    </a:cubicBezTo>
                    <a:cubicBezTo>
                      <a:pt x="4286" y="87821"/>
                      <a:pt x="0" y="80296"/>
                      <a:pt x="0" y="69437"/>
                    </a:cubicBezTo>
                    <a:cubicBezTo>
                      <a:pt x="0" y="39053"/>
                      <a:pt x="24955" y="18479"/>
                      <a:pt x="55245" y="18479"/>
                    </a:cubicBezTo>
                    <a:cubicBezTo>
                      <a:pt x="76867" y="18479"/>
                      <a:pt x="93154" y="30385"/>
                      <a:pt x="105060" y="47720"/>
                    </a:cubicBezTo>
                    <a:cubicBezTo>
                      <a:pt x="153828" y="17335"/>
                      <a:pt x="205740" y="0"/>
                      <a:pt x="257746" y="0"/>
                    </a:cubicBezTo>
                    <a:cubicBezTo>
                      <a:pt x="309753" y="0"/>
                      <a:pt x="349758" y="17335"/>
                      <a:pt x="383381" y="50959"/>
                    </a:cubicBezTo>
                    <a:cubicBezTo>
                      <a:pt x="435387" y="18479"/>
                      <a:pt x="484061" y="0"/>
                      <a:pt x="543687" y="0"/>
                    </a:cubicBezTo>
                    <a:cubicBezTo>
                      <a:pt x="666083" y="0"/>
                      <a:pt x="737616" y="75819"/>
                      <a:pt x="737616" y="188500"/>
                    </a:cubicBezTo>
                    <a:lnTo>
                      <a:pt x="737616" y="509302"/>
                    </a:lnTo>
                    <a:cubicBezTo>
                      <a:pt x="737616" y="539591"/>
                      <a:pt x="718089" y="563499"/>
                      <a:pt x="679132" y="563499"/>
                    </a:cubicBezTo>
                    <a:cubicBezTo>
                      <a:pt x="640175" y="563499"/>
                      <a:pt x="620649" y="539687"/>
                      <a:pt x="620649" y="509302"/>
                    </a:cubicBezTo>
                    <a:lnTo>
                      <a:pt x="620649" y="19078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5" name="Figura a mano libera: forma 434">
                <a:extLst>
                  <a:ext uri="{FF2B5EF4-FFF2-40B4-BE49-F238E27FC236}">
                    <a16:creationId xmlns:a16="http://schemas.microsoft.com/office/drawing/2014/main" id="{64E435B5-CD23-43B4-A3DA-9C71E3DF6DCB}"/>
                  </a:ext>
                </a:extLst>
              </p:cNvPr>
              <p:cNvSpPr/>
              <p:nvPr/>
            </p:nvSpPr>
            <p:spPr>
              <a:xfrm>
                <a:off x="9932057" y="7592718"/>
                <a:ext cx="133350" cy="781050"/>
              </a:xfrm>
              <a:custGeom>
                <a:avLst/>
                <a:gdLst>
                  <a:gd name="connsiteX0" fmla="*/ 68199 w 133350"/>
                  <a:gd name="connsiteY0" fmla="*/ 127826 h 781050"/>
                  <a:gd name="connsiteX1" fmla="*/ 0 w 133350"/>
                  <a:gd name="connsiteY1" fmla="*/ 63913 h 781050"/>
                  <a:gd name="connsiteX2" fmla="*/ 68199 w 133350"/>
                  <a:gd name="connsiteY2" fmla="*/ 0 h 781050"/>
                  <a:gd name="connsiteX3" fmla="*/ 136398 w 133350"/>
                  <a:gd name="connsiteY3" fmla="*/ 63913 h 781050"/>
                  <a:gd name="connsiteX4" fmla="*/ 68199 w 133350"/>
                  <a:gd name="connsiteY4" fmla="*/ 127826 h 781050"/>
                  <a:gd name="connsiteX5" fmla="*/ 68199 w 133350"/>
                  <a:gd name="connsiteY5" fmla="*/ 782384 h 781050"/>
                  <a:gd name="connsiteX6" fmla="*/ 9716 w 133350"/>
                  <a:gd name="connsiteY6" fmla="*/ 728186 h 781050"/>
                  <a:gd name="connsiteX7" fmla="*/ 9716 w 133350"/>
                  <a:gd name="connsiteY7" fmla="*/ 276320 h 781050"/>
                  <a:gd name="connsiteX8" fmla="*/ 68199 w 133350"/>
                  <a:gd name="connsiteY8" fmla="*/ 222123 h 781050"/>
                  <a:gd name="connsiteX9" fmla="*/ 126682 w 133350"/>
                  <a:gd name="connsiteY9" fmla="*/ 276320 h 781050"/>
                  <a:gd name="connsiteX10" fmla="*/ 126682 w 133350"/>
                  <a:gd name="connsiteY10" fmla="*/ 728186 h 781050"/>
                  <a:gd name="connsiteX11" fmla="*/ 68199 w 133350"/>
                  <a:gd name="connsiteY11" fmla="*/ 782384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33350" h="781050">
                    <a:moveTo>
                      <a:pt x="68199" y="127826"/>
                    </a:moveTo>
                    <a:cubicBezTo>
                      <a:pt x="29242" y="127826"/>
                      <a:pt x="0" y="98584"/>
                      <a:pt x="0" y="63913"/>
                    </a:cubicBezTo>
                    <a:cubicBezTo>
                      <a:pt x="0" y="28194"/>
                      <a:pt x="29242" y="0"/>
                      <a:pt x="68199" y="0"/>
                    </a:cubicBezTo>
                    <a:cubicBezTo>
                      <a:pt x="106109" y="0"/>
                      <a:pt x="136398" y="29242"/>
                      <a:pt x="136398" y="63913"/>
                    </a:cubicBezTo>
                    <a:cubicBezTo>
                      <a:pt x="135350" y="99632"/>
                      <a:pt x="106109" y="127826"/>
                      <a:pt x="68199" y="127826"/>
                    </a:cubicBezTo>
                    <a:close/>
                    <a:moveTo>
                      <a:pt x="68199" y="782384"/>
                    </a:moveTo>
                    <a:cubicBezTo>
                      <a:pt x="34671" y="782384"/>
                      <a:pt x="9716" y="759619"/>
                      <a:pt x="9716" y="728186"/>
                    </a:cubicBezTo>
                    <a:lnTo>
                      <a:pt x="9716" y="276320"/>
                    </a:lnTo>
                    <a:cubicBezTo>
                      <a:pt x="9716" y="247079"/>
                      <a:pt x="34576" y="222123"/>
                      <a:pt x="68199" y="222123"/>
                    </a:cubicBezTo>
                    <a:cubicBezTo>
                      <a:pt x="100679" y="222123"/>
                      <a:pt x="126682" y="247079"/>
                      <a:pt x="126682" y="276320"/>
                    </a:cubicBezTo>
                    <a:lnTo>
                      <a:pt x="126682" y="728186"/>
                    </a:lnTo>
                    <a:cubicBezTo>
                      <a:pt x="126682" y="759619"/>
                      <a:pt x="100679" y="782384"/>
                      <a:pt x="68199" y="78238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6" name="Figura a mano libera: forma 435">
                <a:extLst>
                  <a:ext uri="{FF2B5EF4-FFF2-40B4-BE49-F238E27FC236}">
                    <a16:creationId xmlns:a16="http://schemas.microsoft.com/office/drawing/2014/main" id="{8B3A63B8-0954-4311-ABE4-07B40364C687}"/>
                  </a:ext>
                </a:extLst>
              </p:cNvPr>
              <p:cNvSpPr/>
              <p:nvPr/>
            </p:nvSpPr>
            <p:spPr>
              <a:xfrm>
                <a:off x="10209330" y="7583955"/>
                <a:ext cx="142875" cy="790575"/>
              </a:xfrm>
              <a:custGeom>
                <a:avLst/>
                <a:gdLst>
                  <a:gd name="connsiteX0" fmla="*/ 0 w 142875"/>
                  <a:gd name="connsiteY0" fmla="*/ 672941 h 790575"/>
                  <a:gd name="connsiteX1" fmla="*/ 0 w 142875"/>
                  <a:gd name="connsiteY1" fmla="*/ 54197 h 790575"/>
                  <a:gd name="connsiteX2" fmla="*/ 58484 w 142875"/>
                  <a:gd name="connsiteY2" fmla="*/ 0 h 790575"/>
                  <a:gd name="connsiteX3" fmla="*/ 116967 w 142875"/>
                  <a:gd name="connsiteY3" fmla="*/ 54197 h 790575"/>
                  <a:gd name="connsiteX4" fmla="*/ 116967 w 142875"/>
                  <a:gd name="connsiteY4" fmla="*/ 666464 h 790575"/>
                  <a:gd name="connsiteX5" fmla="*/ 132112 w 142875"/>
                  <a:gd name="connsiteY5" fmla="*/ 714184 h 790575"/>
                  <a:gd name="connsiteX6" fmla="*/ 146209 w 142875"/>
                  <a:gd name="connsiteY6" fmla="*/ 743426 h 790575"/>
                  <a:gd name="connsiteX7" fmla="*/ 85534 w 142875"/>
                  <a:gd name="connsiteY7" fmla="*/ 792194 h 790575"/>
                  <a:gd name="connsiteX8" fmla="*/ 0 w 142875"/>
                  <a:gd name="connsiteY8" fmla="*/ 672941 h 790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2875" h="790575">
                    <a:moveTo>
                      <a:pt x="0" y="672941"/>
                    </a:moveTo>
                    <a:lnTo>
                      <a:pt x="0" y="54197"/>
                    </a:lnTo>
                    <a:cubicBezTo>
                      <a:pt x="0" y="24956"/>
                      <a:pt x="24860" y="0"/>
                      <a:pt x="58484" y="0"/>
                    </a:cubicBezTo>
                    <a:cubicBezTo>
                      <a:pt x="90964" y="0"/>
                      <a:pt x="116967" y="23812"/>
                      <a:pt x="116967" y="54197"/>
                    </a:cubicBezTo>
                    <a:lnTo>
                      <a:pt x="116967" y="666464"/>
                    </a:lnTo>
                    <a:cubicBezTo>
                      <a:pt x="116967" y="689229"/>
                      <a:pt x="118015" y="698945"/>
                      <a:pt x="132112" y="714184"/>
                    </a:cubicBezTo>
                    <a:cubicBezTo>
                      <a:pt x="139732" y="721805"/>
                      <a:pt x="146209" y="728282"/>
                      <a:pt x="146209" y="743426"/>
                    </a:cubicBezTo>
                    <a:cubicBezTo>
                      <a:pt x="146209" y="773811"/>
                      <a:pt x="122396" y="792194"/>
                      <a:pt x="85534" y="792194"/>
                    </a:cubicBezTo>
                    <a:cubicBezTo>
                      <a:pt x="50864" y="792194"/>
                      <a:pt x="0" y="778097"/>
                      <a:pt x="0" y="67294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7" name="Figura a mano libera: forma 436">
                <a:extLst>
                  <a:ext uri="{FF2B5EF4-FFF2-40B4-BE49-F238E27FC236}">
                    <a16:creationId xmlns:a16="http://schemas.microsoft.com/office/drawing/2014/main" id="{2FDDBCFB-30D9-467B-91A1-061DD2582722}"/>
                  </a:ext>
                </a:extLst>
              </p:cNvPr>
              <p:cNvSpPr/>
              <p:nvPr/>
            </p:nvSpPr>
            <p:spPr>
              <a:xfrm>
                <a:off x="10454027" y="7811507"/>
                <a:ext cx="476250" cy="561975"/>
              </a:xfrm>
              <a:custGeom>
                <a:avLst/>
                <a:gdLst>
                  <a:gd name="connsiteX0" fmla="*/ 300038 w 476250"/>
                  <a:gd name="connsiteY0" fmla="*/ 195072 h 561975"/>
                  <a:gd name="connsiteX1" fmla="*/ 200406 w 476250"/>
                  <a:gd name="connsiteY1" fmla="*/ 99727 h 561975"/>
                  <a:gd name="connsiteX2" fmla="*/ 136493 w 476250"/>
                  <a:gd name="connsiteY2" fmla="*/ 113824 h 561975"/>
                  <a:gd name="connsiteX3" fmla="*/ 115919 w 476250"/>
                  <a:gd name="connsiteY3" fmla="*/ 122492 h 561975"/>
                  <a:gd name="connsiteX4" fmla="*/ 87725 w 476250"/>
                  <a:gd name="connsiteY4" fmla="*/ 127921 h 561975"/>
                  <a:gd name="connsiteX5" fmla="*/ 43339 w 476250"/>
                  <a:gd name="connsiteY5" fmla="*/ 80200 h 561975"/>
                  <a:gd name="connsiteX6" fmla="*/ 211264 w 476250"/>
                  <a:gd name="connsiteY6" fmla="*/ 0 h 561975"/>
                  <a:gd name="connsiteX7" fmla="*/ 417005 w 476250"/>
                  <a:gd name="connsiteY7" fmla="*/ 221075 h 561975"/>
                  <a:gd name="connsiteX8" fmla="*/ 417005 w 476250"/>
                  <a:gd name="connsiteY8" fmla="*/ 441103 h 561975"/>
                  <a:gd name="connsiteX9" fmla="*/ 444055 w 476250"/>
                  <a:gd name="connsiteY9" fmla="*/ 475774 h 561975"/>
                  <a:gd name="connsiteX10" fmla="*/ 476536 w 476250"/>
                  <a:gd name="connsiteY10" fmla="*/ 514731 h 561975"/>
                  <a:gd name="connsiteX11" fmla="*/ 412623 w 476250"/>
                  <a:gd name="connsiteY11" fmla="*/ 560261 h 561975"/>
                  <a:gd name="connsiteX12" fmla="*/ 325946 w 476250"/>
                  <a:gd name="connsiteY12" fmla="*/ 511492 h 561975"/>
                  <a:gd name="connsiteX13" fmla="*/ 178689 w 476250"/>
                  <a:gd name="connsiteY13" fmla="*/ 563499 h 561975"/>
                  <a:gd name="connsiteX14" fmla="*/ 0 w 476250"/>
                  <a:gd name="connsiteY14" fmla="*/ 396621 h 561975"/>
                  <a:gd name="connsiteX15" fmla="*/ 0 w 476250"/>
                  <a:gd name="connsiteY15" fmla="*/ 393383 h 561975"/>
                  <a:gd name="connsiteX16" fmla="*/ 202597 w 476250"/>
                  <a:gd name="connsiteY16" fmla="*/ 229743 h 561975"/>
                  <a:gd name="connsiteX17" fmla="*/ 300038 w 476250"/>
                  <a:gd name="connsiteY17" fmla="*/ 242792 h 561975"/>
                  <a:gd name="connsiteX18" fmla="*/ 300038 w 476250"/>
                  <a:gd name="connsiteY18" fmla="*/ 195072 h 561975"/>
                  <a:gd name="connsiteX19" fmla="*/ 115824 w 476250"/>
                  <a:gd name="connsiteY19" fmla="*/ 394525 h 561975"/>
                  <a:gd name="connsiteX20" fmla="*/ 115824 w 476250"/>
                  <a:gd name="connsiteY20" fmla="*/ 397764 h 561975"/>
                  <a:gd name="connsiteX21" fmla="*/ 197072 w 476250"/>
                  <a:gd name="connsiteY21" fmla="*/ 466058 h 561975"/>
                  <a:gd name="connsiteX22" fmla="*/ 299942 w 476250"/>
                  <a:gd name="connsiteY22" fmla="*/ 428149 h 561975"/>
                  <a:gd name="connsiteX23" fmla="*/ 299942 w 476250"/>
                  <a:gd name="connsiteY23" fmla="*/ 330613 h 561975"/>
                  <a:gd name="connsiteX24" fmla="*/ 205740 w 476250"/>
                  <a:gd name="connsiteY24" fmla="*/ 318707 h 561975"/>
                  <a:gd name="connsiteX25" fmla="*/ 115824 w 476250"/>
                  <a:gd name="connsiteY25" fmla="*/ 39452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76250" h="561975">
                    <a:moveTo>
                      <a:pt x="300038" y="195072"/>
                    </a:moveTo>
                    <a:cubicBezTo>
                      <a:pt x="300038" y="131159"/>
                      <a:pt x="267558" y="99727"/>
                      <a:pt x="200406" y="99727"/>
                    </a:cubicBezTo>
                    <a:cubicBezTo>
                      <a:pt x="172212" y="99727"/>
                      <a:pt x="154877" y="106204"/>
                      <a:pt x="136493" y="113824"/>
                    </a:cubicBezTo>
                    <a:lnTo>
                      <a:pt x="115919" y="122492"/>
                    </a:lnTo>
                    <a:cubicBezTo>
                      <a:pt x="109442" y="125730"/>
                      <a:pt x="97536" y="127921"/>
                      <a:pt x="87725" y="127921"/>
                    </a:cubicBezTo>
                    <a:cubicBezTo>
                      <a:pt x="56292" y="127921"/>
                      <a:pt x="43339" y="102965"/>
                      <a:pt x="43339" y="80200"/>
                    </a:cubicBezTo>
                    <a:cubicBezTo>
                      <a:pt x="43339" y="22765"/>
                      <a:pt x="126682" y="0"/>
                      <a:pt x="211264" y="0"/>
                    </a:cubicBezTo>
                    <a:cubicBezTo>
                      <a:pt x="357474" y="0"/>
                      <a:pt x="417005" y="76962"/>
                      <a:pt x="417005" y="221075"/>
                    </a:cubicBezTo>
                    <a:lnTo>
                      <a:pt x="417005" y="441103"/>
                    </a:lnTo>
                    <a:cubicBezTo>
                      <a:pt x="417005" y="468154"/>
                      <a:pt x="427863" y="472535"/>
                      <a:pt x="444055" y="475774"/>
                    </a:cubicBezTo>
                    <a:cubicBezTo>
                      <a:pt x="466820" y="480060"/>
                      <a:pt x="476536" y="494157"/>
                      <a:pt x="476536" y="514731"/>
                    </a:cubicBezTo>
                    <a:cubicBezTo>
                      <a:pt x="476536" y="545116"/>
                      <a:pt x="453771" y="560261"/>
                      <a:pt x="412623" y="560261"/>
                    </a:cubicBezTo>
                    <a:cubicBezTo>
                      <a:pt x="374714" y="560261"/>
                      <a:pt x="346520" y="545116"/>
                      <a:pt x="325946" y="511492"/>
                    </a:cubicBezTo>
                    <a:cubicBezTo>
                      <a:pt x="285845" y="546163"/>
                      <a:pt x="238220" y="563499"/>
                      <a:pt x="178689" y="563499"/>
                    </a:cubicBezTo>
                    <a:cubicBezTo>
                      <a:pt x="60674" y="563499"/>
                      <a:pt x="0" y="497396"/>
                      <a:pt x="0" y="396621"/>
                    </a:cubicBezTo>
                    <a:lnTo>
                      <a:pt x="0" y="393383"/>
                    </a:lnTo>
                    <a:cubicBezTo>
                      <a:pt x="0" y="284988"/>
                      <a:pt x="67151" y="229743"/>
                      <a:pt x="202597" y="229743"/>
                    </a:cubicBezTo>
                    <a:cubicBezTo>
                      <a:pt x="236125" y="229743"/>
                      <a:pt x="268605" y="234125"/>
                      <a:pt x="300038" y="242792"/>
                    </a:cubicBezTo>
                    <a:lnTo>
                      <a:pt x="300038" y="195072"/>
                    </a:lnTo>
                    <a:close/>
                    <a:moveTo>
                      <a:pt x="115824" y="394525"/>
                    </a:moveTo>
                    <a:lnTo>
                      <a:pt x="115824" y="397764"/>
                    </a:lnTo>
                    <a:cubicBezTo>
                      <a:pt x="115824" y="441103"/>
                      <a:pt x="137446" y="466058"/>
                      <a:pt x="197072" y="466058"/>
                    </a:cubicBezTo>
                    <a:cubicBezTo>
                      <a:pt x="233934" y="466058"/>
                      <a:pt x="266415" y="455200"/>
                      <a:pt x="299942" y="428149"/>
                    </a:cubicBezTo>
                    <a:lnTo>
                      <a:pt x="299942" y="330613"/>
                    </a:lnTo>
                    <a:cubicBezTo>
                      <a:pt x="268510" y="322993"/>
                      <a:pt x="232791" y="318707"/>
                      <a:pt x="205740" y="318707"/>
                    </a:cubicBezTo>
                    <a:cubicBezTo>
                      <a:pt x="129921" y="318611"/>
                      <a:pt x="115824" y="353282"/>
                      <a:pt x="115824" y="3945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8" name="Figura a mano libera: forma 437">
                <a:extLst>
                  <a:ext uri="{FF2B5EF4-FFF2-40B4-BE49-F238E27FC236}">
                    <a16:creationId xmlns:a16="http://schemas.microsoft.com/office/drawing/2014/main" id="{ABBF049F-5FE2-47AB-BC5B-8AAB8C792621}"/>
                  </a:ext>
                </a:extLst>
              </p:cNvPr>
              <p:cNvSpPr/>
              <p:nvPr/>
            </p:nvSpPr>
            <p:spPr>
              <a:xfrm>
                <a:off x="11015050" y="7813793"/>
                <a:ext cx="438150" cy="552450"/>
              </a:xfrm>
              <a:custGeom>
                <a:avLst/>
                <a:gdLst>
                  <a:gd name="connsiteX0" fmla="*/ 144018 w 438150"/>
                  <a:gd name="connsiteY0" fmla="*/ 507111 h 552450"/>
                  <a:gd name="connsiteX1" fmla="*/ 85534 w 438150"/>
                  <a:gd name="connsiteY1" fmla="*/ 561308 h 552450"/>
                  <a:gd name="connsiteX2" fmla="*/ 27051 w 438150"/>
                  <a:gd name="connsiteY2" fmla="*/ 507111 h 552450"/>
                  <a:gd name="connsiteX3" fmla="*/ 27051 w 438150"/>
                  <a:gd name="connsiteY3" fmla="*/ 159258 h 552450"/>
                  <a:gd name="connsiteX4" fmla="*/ 12954 w 438150"/>
                  <a:gd name="connsiteY4" fmla="*/ 98584 h 552450"/>
                  <a:gd name="connsiteX5" fmla="*/ 0 w 438150"/>
                  <a:gd name="connsiteY5" fmla="*/ 66104 h 552450"/>
                  <a:gd name="connsiteX6" fmla="*/ 56292 w 438150"/>
                  <a:gd name="connsiteY6" fmla="*/ 16288 h 552450"/>
                  <a:gd name="connsiteX7" fmla="*/ 107156 w 438150"/>
                  <a:gd name="connsiteY7" fmla="*/ 47720 h 552450"/>
                  <a:gd name="connsiteX8" fmla="*/ 256604 w 438150"/>
                  <a:gd name="connsiteY8" fmla="*/ 0 h 552450"/>
                  <a:gd name="connsiteX9" fmla="*/ 445103 w 438150"/>
                  <a:gd name="connsiteY9" fmla="*/ 208026 h 552450"/>
                  <a:gd name="connsiteX10" fmla="*/ 445103 w 438150"/>
                  <a:gd name="connsiteY10" fmla="*/ 507111 h 552450"/>
                  <a:gd name="connsiteX11" fmla="*/ 386619 w 438150"/>
                  <a:gd name="connsiteY11" fmla="*/ 561308 h 552450"/>
                  <a:gd name="connsiteX12" fmla="*/ 328136 w 438150"/>
                  <a:gd name="connsiteY12" fmla="*/ 507111 h 552450"/>
                  <a:gd name="connsiteX13" fmla="*/ 328136 w 438150"/>
                  <a:gd name="connsiteY13" fmla="*/ 208026 h 552450"/>
                  <a:gd name="connsiteX14" fmla="*/ 242601 w 438150"/>
                  <a:gd name="connsiteY14" fmla="*/ 99632 h 552450"/>
                  <a:gd name="connsiteX15" fmla="*/ 140779 w 438150"/>
                  <a:gd name="connsiteY15" fmla="*/ 133255 h 552450"/>
                  <a:gd name="connsiteX16" fmla="*/ 144018 w 438150"/>
                  <a:gd name="connsiteY16" fmla="*/ 159258 h 552450"/>
                  <a:gd name="connsiteX17" fmla="*/ 144018 w 438150"/>
                  <a:gd name="connsiteY17" fmla="*/ 507111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38150" h="552450">
                    <a:moveTo>
                      <a:pt x="144018" y="507111"/>
                    </a:moveTo>
                    <a:cubicBezTo>
                      <a:pt x="144018" y="537401"/>
                      <a:pt x="124492" y="561308"/>
                      <a:pt x="85534" y="561308"/>
                    </a:cubicBezTo>
                    <a:cubicBezTo>
                      <a:pt x="46577" y="561308"/>
                      <a:pt x="27051" y="537496"/>
                      <a:pt x="27051" y="507111"/>
                    </a:cubicBezTo>
                    <a:lnTo>
                      <a:pt x="27051" y="159258"/>
                    </a:lnTo>
                    <a:cubicBezTo>
                      <a:pt x="27051" y="111538"/>
                      <a:pt x="19431" y="109442"/>
                      <a:pt x="12954" y="98584"/>
                    </a:cubicBezTo>
                    <a:cubicBezTo>
                      <a:pt x="4286" y="85535"/>
                      <a:pt x="0" y="79058"/>
                      <a:pt x="0" y="66104"/>
                    </a:cubicBezTo>
                    <a:cubicBezTo>
                      <a:pt x="0" y="37909"/>
                      <a:pt x="23813" y="16288"/>
                      <a:pt x="56292" y="16288"/>
                    </a:cubicBezTo>
                    <a:cubicBezTo>
                      <a:pt x="76867" y="16288"/>
                      <a:pt x="94202" y="28194"/>
                      <a:pt x="107156" y="47720"/>
                    </a:cubicBezTo>
                    <a:cubicBezTo>
                      <a:pt x="155924" y="14097"/>
                      <a:pt x="208979" y="0"/>
                      <a:pt x="256604" y="0"/>
                    </a:cubicBezTo>
                    <a:cubicBezTo>
                      <a:pt x="382238" y="0"/>
                      <a:pt x="445103" y="83439"/>
                      <a:pt x="445103" y="208026"/>
                    </a:cubicBezTo>
                    <a:lnTo>
                      <a:pt x="445103" y="507111"/>
                    </a:lnTo>
                    <a:cubicBezTo>
                      <a:pt x="445103" y="537401"/>
                      <a:pt x="423481" y="561308"/>
                      <a:pt x="386619" y="561308"/>
                    </a:cubicBezTo>
                    <a:cubicBezTo>
                      <a:pt x="348710" y="561308"/>
                      <a:pt x="328136" y="537496"/>
                      <a:pt x="328136" y="507111"/>
                    </a:cubicBezTo>
                    <a:lnTo>
                      <a:pt x="328136" y="208026"/>
                    </a:lnTo>
                    <a:cubicBezTo>
                      <a:pt x="328136" y="139732"/>
                      <a:pt x="296703" y="99632"/>
                      <a:pt x="242601" y="99632"/>
                    </a:cubicBezTo>
                    <a:cubicBezTo>
                      <a:pt x="210121" y="99632"/>
                      <a:pt x="176498" y="111538"/>
                      <a:pt x="140779" y="133255"/>
                    </a:cubicBezTo>
                    <a:cubicBezTo>
                      <a:pt x="142970" y="142970"/>
                      <a:pt x="144018" y="151638"/>
                      <a:pt x="144018" y="159258"/>
                    </a:cubicBezTo>
                    <a:lnTo>
                      <a:pt x="144018" y="507111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39" name="Figura a mano libera: forma 438">
                <a:extLst>
                  <a:ext uri="{FF2B5EF4-FFF2-40B4-BE49-F238E27FC236}">
                    <a16:creationId xmlns:a16="http://schemas.microsoft.com/office/drawing/2014/main" id="{7832F2B2-5641-4B0D-8422-279B73AA4AB1}"/>
                  </a:ext>
                </a:extLst>
              </p:cNvPr>
              <p:cNvSpPr/>
              <p:nvPr/>
            </p:nvSpPr>
            <p:spPr>
              <a:xfrm>
                <a:off x="11603028" y="8235370"/>
                <a:ext cx="142875" cy="142875"/>
              </a:xfrm>
              <a:custGeom>
                <a:avLst/>
                <a:gdLst>
                  <a:gd name="connsiteX0" fmla="*/ 74771 w 142875"/>
                  <a:gd name="connsiteY0" fmla="*/ 142970 h 142875"/>
                  <a:gd name="connsiteX1" fmla="*/ 0 w 142875"/>
                  <a:gd name="connsiteY1" fmla="*/ 70390 h 142875"/>
                  <a:gd name="connsiteX2" fmla="*/ 74771 w 142875"/>
                  <a:gd name="connsiteY2" fmla="*/ 0 h 142875"/>
                  <a:gd name="connsiteX3" fmla="*/ 148400 w 142875"/>
                  <a:gd name="connsiteY3" fmla="*/ 70390 h 142875"/>
                  <a:gd name="connsiteX4" fmla="*/ 74771 w 142875"/>
                  <a:gd name="connsiteY4" fmla="*/ 142970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875" h="142875">
                    <a:moveTo>
                      <a:pt x="74771" y="142970"/>
                    </a:moveTo>
                    <a:cubicBezTo>
                      <a:pt x="32480" y="142970"/>
                      <a:pt x="0" y="109347"/>
                      <a:pt x="0" y="70390"/>
                    </a:cubicBezTo>
                    <a:cubicBezTo>
                      <a:pt x="0" y="32480"/>
                      <a:pt x="32480" y="0"/>
                      <a:pt x="74771" y="0"/>
                    </a:cubicBezTo>
                    <a:cubicBezTo>
                      <a:pt x="114871" y="0"/>
                      <a:pt x="148400" y="32480"/>
                      <a:pt x="148400" y="70390"/>
                    </a:cubicBezTo>
                    <a:cubicBezTo>
                      <a:pt x="148400" y="109347"/>
                      <a:pt x="114871" y="142970"/>
                      <a:pt x="74771" y="14297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40" name="Figura a mano libera: forma 439">
                <a:extLst>
                  <a:ext uri="{FF2B5EF4-FFF2-40B4-BE49-F238E27FC236}">
                    <a16:creationId xmlns:a16="http://schemas.microsoft.com/office/drawing/2014/main" id="{E6C93A42-A78E-4274-98CB-BC1A76B0F49E}"/>
                  </a:ext>
                </a:extLst>
              </p:cNvPr>
              <p:cNvSpPr/>
              <p:nvPr/>
            </p:nvSpPr>
            <p:spPr>
              <a:xfrm>
                <a:off x="11867347" y="7810459"/>
                <a:ext cx="428625" cy="561975"/>
              </a:xfrm>
              <a:custGeom>
                <a:avLst/>
                <a:gdLst>
                  <a:gd name="connsiteX0" fmla="*/ 0 w 428625"/>
                  <a:gd name="connsiteY0" fmla="*/ 368427 h 561975"/>
                  <a:gd name="connsiteX1" fmla="*/ 0 w 428625"/>
                  <a:gd name="connsiteY1" fmla="*/ 197263 h 561975"/>
                  <a:gd name="connsiteX2" fmla="*/ 218789 w 428625"/>
                  <a:gd name="connsiteY2" fmla="*/ 0 h 561975"/>
                  <a:gd name="connsiteX3" fmla="*/ 437579 w 428625"/>
                  <a:gd name="connsiteY3" fmla="*/ 197263 h 561975"/>
                  <a:gd name="connsiteX4" fmla="*/ 437579 w 428625"/>
                  <a:gd name="connsiteY4" fmla="*/ 368427 h 561975"/>
                  <a:gd name="connsiteX5" fmla="*/ 218789 w 428625"/>
                  <a:gd name="connsiteY5" fmla="*/ 565690 h 561975"/>
                  <a:gd name="connsiteX6" fmla="*/ 0 w 428625"/>
                  <a:gd name="connsiteY6" fmla="*/ 368427 h 561975"/>
                  <a:gd name="connsiteX7" fmla="*/ 320516 w 428625"/>
                  <a:gd name="connsiteY7" fmla="*/ 368427 h 561975"/>
                  <a:gd name="connsiteX8" fmla="*/ 320516 w 428625"/>
                  <a:gd name="connsiteY8" fmla="*/ 196120 h 561975"/>
                  <a:gd name="connsiteX9" fmla="*/ 218694 w 428625"/>
                  <a:gd name="connsiteY9" fmla="*/ 102870 h 561975"/>
                  <a:gd name="connsiteX10" fmla="*/ 116872 w 428625"/>
                  <a:gd name="connsiteY10" fmla="*/ 196120 h 561975"/>
                  <a:gd name="connsiteX11" fmla="*/ 116872 w 428625"/>
                  <a:gd name="connsiteY11" fmla="*/ 368427 h 561975"/>
                  <a:gd name="connsiteX12" fmla="*/ 218694 w 428625"/>
                  <a:gd name="connsiteY12" fmla="*/ 462725 h 561975"/>
                  <a:gd name="connsiteX13" fmla="*/ 320516 w 428625"/>
                  <a:gd name="connsiteY13" fmla="*/ 368427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28625" h="561975">
                    <a:moveTo>
                      <a:pt x="0" y="368427"/>
                    </a:moveTo>
                    <a:lnTo>
                      <a:pt x="0" y="197263"/>
                    </a:lnTo>
                    <a:cubicBezTo>
                      <a:pt x="0" y="85630"/>
                      <a:pt x="75819" y="0"/>
                      <a:pt x="218789" y="0"/>
                    </a:cubicBezTo>
                    <a:cubicBezTo>
                      <a:pt x="361759" y="0"/>
                      <a:pt x="437579" y="85630"/>
                      <a:pt x="437579" y="197263"/>
                    </a:cubicBezTo>
                    <a:lnTo>
                      <a:pt x="437579" y="368427"/>
                    </a:lnTo>
                    <a:cubicBezTo>
                      <a:pt x="437579" y="479012"/>
                      <a:pt x="361759" y="565690"/>
                      <a:pt x="218789" y="565690"/>
                    </a:cubicBezTo>
                    <a:cubicBezTo>
                      <a:pt x="75819" y="565690"/>
                      <a:pt x="0" y="479012"/>
                      <a:pt x="0" y="368427"/>
                    </a:cubicBezTo>
                    <a:close/>
                    <a:moveTo>
                      <a:pt x="320516" y="368427"/>
                    </a:moveTo>
                    <a:lnTo>
                      <a:pt x="320516" y="196120"/>
                    </a:lnTo>
                    <a:cubicBezTo>
                      <a:pt x="320516" y="138684"/>
                      <a:pt x="285845" y="102870"/>
                      <a:pt x="218694" y="102870"/>
                    </a:cubicBezTo>
                    <a:cubicBezTo>
                      <a:pt x="151543" y="102870"/>
                      <a:pt x="116872" y="138684"/>
                      <a:pt x="116872" y="196120"/>
                    </a:cubicBezTo>
                    <a:lnTo>
                      <a:pt x="116872" y="368427"/>
                    </a:lnTo>
                    <a:cubicBezTo>
                      <a:pt x="116872" y="426911"/>
                      <a:pt x="151543" y="462725"/>
                      <a:pt x="218694" y="462725"/>
                    </a:cubicBezTo>
                    <a:cubicBezTo>
                      <a:pt x="285845" y="462725"/>
                      <a:pt x="320516" y="427006"/>
                      <a:pt x="320516" y="36842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41" name="Figura a mano libera: forma 440">
                <a:extLst>
                  <a:ext uri="{FF2B5EF4-FFF2-40B4-BE49-F238E27FC236}">
                    <a16:creationId xmlns:a16="http://schemas.microsoft.com/office/drawing/2014/main" id="{AD46404D-A6C7-4FAF-B65B-F578F8AC7076}"/>
                  </a:ext>
                </a:extLst>
              </p:cNvPr>
              <p:cNvSpPr/>
              <p:nvPr/>
            </p:nvSpPr>
            <p:spPr>
              <a:xfrm>
                <a:off x="12400080" y="7815888"/>
                <a:ext cx="314325" cy="552450"/>
              </a:xfrm>
              <a:custGeom>
                <a:avLst/>
                <a:gdLst>
                  <a:gd name="connsiteX0" fmla="*/ 140780 w 314325"/>
                  <a:gd name="connsiteY0" fmla="*/ 133350 h 552450"/>
                  <a:gd name="connsiteX1" fmla="*/ 142970 w 314325"/>
                  <a:gd name="connsiteY1" fmla="*/ 158306 h 552450"/>
                  <a:gd name="connsiteX2" fmla="*/ 142970 w 314325"/>
                  <a:gd name="connsiteY2" fmla="*/ 505111 h 552450"/>
                  <a:gd name="connsiteX3" fmla="*/ 84487 w 314325"/>
                  <a:gd name="connsiteY3" fmla="*/ 560356 h 552450"/>
                  <a:gd name="connsiteX4" fmla="*/ 26003 w 314325"/>
                  <a:gd name="connsiteY4" fmla="*/ 505111 h 552450"/>
                  <a:gd name="connsiteX5" fmla="*/ 26003 w 314325"/>
                  <a:gd name="connsiteY5" fmla="*/ 158210 h 552450"/>
                  <a:gd name="connsiteX6" fmla="*/ 10859 w 314325"/>
                  <a:gd name="connsiteY6" fmla="*/ 95345 h 552450"/>
                  <a:gd name="connsiteX7" fmla="*/ 0 w 314325"/>
                  <a:gd name="connsiteY7" fmla="*/ 66104 h 552450"/>
                  <a:gd name="connsiteX8" fmla="*/ 56293 w 314325"/>
                  <a:gd name="connsiteY8" fmla="*/ 15145 h 552450"/>
                  <a:gd name="connsiteX9" fmla="*/ 106109 w 314325"/>
                  <a:gd name="connsiteY9" fmla="*/ 46577 h 552450"/>
                  <a:gd name="connsiteX10" fmla="*/ 247936 w 314325"/>
                  <a:gd name="connsiteY10" fmla="*/ 0 h 552450"/>
                  <a:gd name="connsiteX11" fmla="*/ 320516 w 314325"/>
                  <a:gd name="connsiteY11" fmla="*/ 53054 h 552450"/>
                  <a:gd name="connsiteX12" fmla="*/ 260985 w 314325"/>
                  <a:gd name="connsiteY12" fmla="*/ 108299 h 552450"/>
                  <a:gd name="connsiteX13" fmla="*/ 140780 w 314325"/>
                  <a:gd name="connsiteY13" fmla="*/ 133350 h 55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14325" h="552450">
                    <a:moveTo>
                      <a:pt x="140780" y="133350"/>
                    </a:moveTo>
                    <a:cubicBezTo>
                      <a:pt x="141923" y="143066"/>
                      <a:pt x="142970" y="150686"/>
                      <a:pt x="142970" y="158306"/>
                    </a:cubicBezTo>
                    <a:lnTo>
                      <a:pt x="142970" y="505111"/>
                    </a:lnTo>
                    <a:cubicBezTo>
                      <a:pt x="142970" y="536543"/>
                      <a:pt x="116967" y="560356"/>
                      <a:pt x="84487" y="560356"/>
                    </a:cubicBezTo>
                    <a:cubicBezTo>
                      <a:pt x="50863" y="560356"/>
                      <a:pt x="26003" y="536543"/>
                      <a:pt x="26003" y="505111"/>
                    </a:cubicBezTo>
                    <a:lnTo>
                      <a:pt x="26003" y="158210"/>
                    </a:lnTo>
                    <a:cubicBezTo>
                      <a:pt x="26003" y="127826"/>
                      <a:pt x="21622" y="111633"/>
                      <a:pt x="10859" y="95345"/>
                    </a:cubicBezTo>
                    <a:cubicBezTo>
                      <a:pt x="4381" y="86678"/>
                      <a:pt x="0" y="79057"/>
                      <a:pt x="0" y="66104"/>
                    </a:cubicBezTo>
                    <a:cubicBezTo>
                      <a:pt x="0" y="35719"/>
                      <a:pt x="26003" y="15145"/>
                      <a:pt x="56293" y="15145"/>
                    </a:cubicBezTo>
                    <a:cubicBezTo>
                      <a:pt x="75819" y="15145"/>
                      <a:pt x="93155" y="28194"/>
                      <a:pt x="106109" y="46577"/>
                    </a:cubicBezTo>
                    <a:cubicBezTo>
                      <a:pt x="154877" y="17336"/>
                      <a:pt x="210027" y="0"/>
                      <a:pt x="247936" y="0"/>
                    </a:cubicBezTo>
                    <a:cubicBezTo>
                      <a:pt x="303180" y="0"/>
                      <a:pt x="320516" y="22765"/>
                      <a:pt x="320516" y="53054"/>
                    </a:cubicBezTo>
                    <a:cubicBezTo>
                      <a:pt x="320516" y="87725"/>
                      <a:pt x="293466" y="110490"/>
                      <a:pt x="260985" y="108299"/>
                    </a:cubicBezTo>
                    <a:cubicBezTo>
                      <a:pt x="215551" y="107252"/>
                      <a:pt x="186310" y="106204"/>
                      <a:pt x="140780" y="1333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  <p:sp>
            <p:nvSpPr>
              <p:cNvPr id="442" name="Figura a mano libera: forma 441">
                <a:extLst>
                  <a:ext uri="{FF2B5EF4-FFF2-40B4-BE49-F238E27FC236}">
                    <a16:creationId xmlns:a16="http://schemas.microsoft.com/office/drawing/2014/main" id="{20F189ED-D9BE-433F-AAC0-ECAC79306095}"/>
                  </a:ext>
                </a:extLst>
              </p:cNvPr>
              <p:cNvSpPr/>
              <p:nvPr/>
            </p:nvSpPr>
            <p:spPr>
              <a:xfrm>
                <a:off x="12769460" y="7786647"/>
                <a:ext cx="495300" cy="838200"/>
              </a:xfrm>
              <a:custGeom>
                <a:avLst/>
                <a:gdLst>
                  <a:gd name="connsiteX0" fmla="*/ 356331 w 495300"/>
                  <a:gd name="connsiteY0" fmla="*/ 61722 h 838200"/>
                  <a:gd name="connsiteX1" fmla="*/ 447294 w 495300"/>
                  <a:gd name="connsiteY1" fmla="*/ 0 h 838200"/>
                  <a:gd name="connsiteX2" fmla="*/ 502539 w 495300"/>
                  <a:gd name="connsiteY2" fmla="*/ 50959 h 838200"/>
                  <a:gd name="connsiteX3" fmla="*/ 489585 w 495300"/>
                  <a:gd name="connsiteY3" fmla="*/ 81344 h 838200"/>
                  <a:gd name="connsiteX4" fmla="*/ 473297 w 495300"/>
                  <a:gd name="connsiteY4" fmla="*/ 97631 h 838200"/>
                  <a:gd name="connsiteX5" fmla="*/ 436435 w 495300"/>
                  <a:gd name="connsiteY5" fmla="*/ 170212 h 838200"/>
                  <a:gd name="connsiteX6" fmla="*/ 436435 w 495300"/>
                  <a:gd name="connsiteY6" fmla="*/ 234125 h 838200"/>
                  <a:gd name="connsiteX7" fmla="*/ 222027 w 495300"/>
                  <a:gd name="connsiteY7" fmla="*/ 430244 h 838200"/>
                  <a:gd name="connsiteX8" fmla="*/ 149447 w 495300"/>
                  <a:gd name="connsiteY8" fmla="*/ 420529 h 838200"/>
                  <a:gd name="connsiteX9" fmla="*/ 139731 w 495300"/>
                  <a:gd name="connsiteY9" fmla="*/ 458438 h 838200"/>
                  <a:gd name="connsiteX10" fmla="*/ 184118 w 495300"/>
                  <a:gd name="connsiteY10" fmla="*/ 499586 h 838200"/>
                  <a:gd name="connsiteX11" fmla="*/ 229648 w 495300"/>
                  <a:gd name="connsiteY11" fmla="*/ 499586 h 838200"/>
                  <a:gd name="connsiteX12" fmla="*/ 462533 w 495300"/>
                  <a:gd name="connsiteY12" fmla="*/ 662083 h 838200"/>
                  <a:gd name="connsiteX13" fmla="*/ 224218 w 495300"/>
                  <a:gd name="connsiteY13" fmla="*/ 843058 h 838200"/>
                  <a:gd name="connsiteX14" fmla="*/ 0 w 495300"/>
                  <a:gd name="connsiteY14" fmla="*/ 671798 h 838200"/>
                  <a:gd name="connsiteX15" fmla="*/ 62865 w 495300"/>
                  <a:gd name="connsiteY15" fmla="*/ 548259 h 838200"/>
                  <a:gd name="connsiteX16" fmla="*/ 35814 w 495300"/>
                  <a:gd name="connsiteY16" fmla="*/ 461582 h 838200"/>
                  <a:gd name="connsiteX17" fmla="*/ 71533 w 495300"/>
                  <a:gd name="connsiteY17" fmla="*/ 378143 h 838200"/>
                  <a:gd name="connsiteX18" fmla="*/ 7619 w 495300"/>
                  <a:gd name="connsiteY18" fmla="*/ 226409 h 838200"/>
                  <a:gd name="connsiteX19" fmla="*/ 212311 w 495300"/>
                  <a:gd name="connsiteY19" fmla="*/ 24860 h 838200"/>
                  <a:gd name="connsiteX20" fmla="*/ 356331 w 495300"/>
                  <a:gd name="connsiteY20" fmla="*/ 61722 h 838200"/>
                  <a:gd name="connsiteX21" fmla="*/ 145066 w 495300"/>
                  <a:gd name="connsiteY21" fmla="*/ 595979 h 838200"/>
                  <a:gd name="connsiteX22" fmla="*/ 116872 w 495300"/>
                  <a:gd name="connsiteY22" fmla="*/ 660940 h 838200"/>
                  <a:gd name="connsiteX23" fmla="*/ 226219 w 495300"/>
                  <a:gd name="connsiteY23" fmla="*/ 743331 h 838200"/>
                  <a:gd name="connsiteX24" fmla="*/ 345377 w 495300"/>
                  <a:gd name="connsiteY24" fmla="*/ 664274 h 838200"/>
                  <a:gd name="connsiteX25" fmla="*/ 231647 w 495300"/>
                  <a:gd name="connsiteY25" fmla="*/ 599218 h 838200"/>
                  <a:gd name="connsiteX26" fmla="*/ 208883 w 495300"/>
                  <a:gd name="connsiteY26" fmla="*/ 599218 h 838200"/>
                  <a:gd name="connsiteX27" fmla="*/ 145066 w 495300"/>
                  <a:gd name="connsiteY27" fmla="*/ 595979 h 838200"/>
                  <a:gd name="connsiteX28" fmla="*/ 320612 w 495300"/>
                  <a:gd name="connsiteY28" fmla="*/ 148400 h 838200"/>
                  <a:gd name="connsiteX29" fmla="*/ 227457 w 495300"/>
                  <a:gd name="connsiteY29" fmla="*/ 122396 h 838200"/>
                  <a:gd name="connsiteX30" fmla="*/ 124587 w 495300"/>
                  <a:gd name="connsiteY30" fmla="*/ 228600 h 838200"/>
                  <a:gd name="connsiteX31" fmla="*/ 224218 w 495300"/>
                  <a:gd name="connsiteY31" fmla="*/ 332613 h 838200"/>
                  <a:gd name="connsiteX32" fmla="*/ 319563 w 495300"/>
                  <a:gd name="connsiteY32" fmla="*/ 236125 h 838200"/>
                  <a:gd name="connsiteX33" fmla="*/ 319563 w 495300"/>
                  <a:gd name="connsiteY33" fmla="*/ 201454 h 838200"/>
                  <a:gd name="connsiteX34" fmla="*/ 320612 w 495300"/>
                  <a:gd name="connsiteY34" fmla="*/ 148400 h 838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95300" h="838200">
                    <a:moveTo>
                      <a:pt x="356331" y="61722"/>
                    </a:moveTo>
                    <a:cubicBezTo>
                      <a:pt x="382334" y="19431"/>
                      <a:pt x="420243" y="0"/>
                      <a:pt x="447294" y="0"/>
                    </a:cubicBezTo>
                    <a:cubicBezTo>
                      <a:pt x="474344" y="0"/>
                      <a:pt x="502539" y="22765"/>
                      <a:pt x="502539" y="50959"/>
                    </a:cubicBezTo>
                    <a:cubicBezTo>
                      <a:pt x="502539" y="65056"/>
                      <a:pt x="494919" y="75914"/>
                      <a:pt x="489585" y="81344"/>
                    </a:cubicBezTo>
                    <a:lnTo>
                      <a:pt x="473297" y="97631"/>
                    </a:lnTo>
                    <a:cubicBezTo>
                      <a:pt x="445103" y="125825"/>
                      <a:pt x="435387" y="137731"/>
                      <a:pt x="436435" y="170212"/>
                    </a:cubicBezTo>
                    <a:lnTo>
                      <a:pt x="436435" y="234125"/>
                    </a:lnTo>
                    <a:cubicBezTo>
                      <a:pt x="436435" y="345758"/>
                      <a:pt x="366045" y="430244"/>
                      <a:pt x="222027" y="430244"/>
                    </a:cubicBezTo>
                    <a:cubicBezTo>
                      <a:pt x="197072" y="430244"/>
                      <a:pt x="171164" y="428054"/>
                      <a:pt x="149447" y="420529"/>
                    </a:cubicBezTo>
                    <a:cubicBezTo>
                      <a:pt x="141923" y="436721"/>
                      <a:pt x="139731" y="447580"/>
                      <a:pt x="139731" y="458438"/>
                    </a:cubicBezTo>
                    <a:cubicBezTo>
                      <a:pt x="139731" y="492062"/>
                      <a:pt x="165735" y="499586"/>
                      <a:pt x="184118" y="499586"/>
                    </a:cubicBezTo>
                    <a:lnTo>
                      <a:pt x="229648" y="499586"/>
                    </a:lnTo>
                    <a:cubicBezTo>
                      <a:pt x="361759" y="499586"/>
                      <a:pt x="462533" y="550450"/>
                      <a:pt x="462533" y="662083"/>
                    </a:cubicBezTo>
                    <a:cubicBezTo>
                      <a:pt x="462533" y="773716"/>
                      <a:pt x="361855" y="843058"/>
                      <a:pt x="224218" y="843058"/>
                    </a:cubicBezTo>
                    <a:cubicBezTo>
                      <a:pt x="92106" y="843058"/>
                      <a:pt x="0" y="779145"/>
                      <a:pt x="0" y="671798"/>
                    </a:cubicBezTo>
                    <a:cubicBezTo>
                      <a:pt x="0" y="624173"/>
                      <a:pt x="19526" y="586264"/>
                      <a:pt x="62865" y="548259"/>
                    </a:cubicBezTo>
                    <a:cubicBezTo>
                      <a:pt x="42290" y="520065"/>
                      <a:pt x="35814" y="485394"/>
                      <a:pt x="35814" y="461582"/>
                    </a:cubicBezTo>
                    <a:cubicBezTo>
                      <a:pt x="35814" y="437769"/>
                      <a:pt x="44481" y="407384"/>
                      <a:pt x="71533" y="378143"/>
                    </a:cubicBezTo>
                    <a:cubicBezTo>
                      <a:pt x="29241" y="340233"/>
                      <a:pt x="7619" y="288227"/>
                      <a:pt x="7619" y="226409"/>
                    </a:cubicBezTo>
                    <a:cubicBezTo>
                      <a:pt x="7619" y="111538"/>
                      <a:pt x="78009" y="24860"/>
                      <a:pt x="212311" y="24860"/>
                    </a:cubicBezTo>
                    <a:cubicBezTo>
                      <a:pt x="265366" y="24956"/>
                      <a:pt x="311944" y="37910"/>
                      <a:pt x="356331" y="61722"/>
                    </a:cubicBezTo>
                    <a:close/>
                    <a:moveTo>
                      <a:pt x="145066" y="595979"/>
                    </a:moveTo>
                    <a:cubicBezTo>
                      <a:pt x="125539" y="615506"/>
                      <a:pt x="116872" y="634937"/>
                      <a:pt x="116872" y="660940"/>
                    </a:cubicBezTo>
                    <a:cubicBezTo>
                      <a:pt x="116872" y="712946"/>
                      <a:pt x="152591" y="743331"/>
                      <a:pt x="226219" y="743331"/>
                    </a:cubicBezTo>
                    <a:cubicBezTo>
                      <a:pt x="295561" y="743331"/>
                      <a:pt x="345377" y="716280"/>
                      <a:pt x="345377" y="664274"/>
                    </a:cubicBezTo>
                    <a:cubicBezTo>
                      <a:pt x="345377" y="619792"/>
                      <a:pt x="308610" y="599218"/>
                      <a:pt x="231647" y="599218"/>
                    </a:cubicBezTo>
                    <a:lnTo>
                      <a:pt x="208883" y="599218"/>
                    </a:lnTo>
                    <a:cubicBezTo>
                      <a:pt x="186308" y="599218"/>
                      <a:pt x="164592" y="597122"/>
                      <a:pt x="145066" y="595979"/>
                    </a:cubicBezTo>
                    <a:close/>
                    <a:moveTo>
                      <a:pt x="320612" y="148400"/>
                    </a:moveTo>
                    <a:cubicBezTo>
                      <a:pt x="289179" y="132112"/>
                      <a:pt x="259936" y="122396"/>
                      <a:pt x="227457" y="122396"/>
                    </a:cubicBezTo>
                    <a:cubicBezTo>
                      <a:pt x="159258" y="122396"/>
                      <a:pt x="124587" y="160306"/>
                      <a:pt x="124587" y="228600"/>
                    </a:cubicBezTo>
                    <a:cubicBezTo>
                      <a:pt x="124587" y="291465"/>
                      <a:pt x="153829" y="332613"/>
                      <a:pt x="224218" y="332613"/>
                    </a:cubicBezTo>
                    <a:cubicBezTo>
                      <a:pt x="289179" y="332613"/>
                      <a:pt x="319563" y="295751"/>
                      <a:pt x="319563" y="236125"/>
                    </a:cubicBezTo>
                    <a:lnTo>
                      <a:pt x="319563" y="201454"/>
                    </a:lnTo>
                    <a:cubicBezTo>
                      <a:pt x="319468" y="184214"/>
                      <a:pt x="319468" y="165735"/>
                      <a:pt x="320612" y="1484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it-IT"/>
              </a:p>
            </p:txBody>
          </p:sp>
        </p:grpSp>
      </p:grpSp>
      <p:sp>
        <p:nvSpPr>
          <p:cNvPr id="9" name="Titolo 8">
            <a:extLst>
              <a:ext uri="{FF2B5EF4-FFF2-40B4-BE49-F238E27FC236}">
                <a16:creationId xmlns:a16="http://schemas.microsoft.com/office/drawing/2014/main" id="{FFCF4C55-242E-4B66-8691-706253C04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77954" y="1646102"/>
            <a:ext cx="7500640" cy="1027249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9E41A41D-C295-4F5B-B7BD-A65B34E768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10088" y="3023606"/>
            <a:ext cx="7464425" cy="63467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 b="1" baseline="0"/>
            </a:lvl1pPr>
          </a:lstStyle>
          <a:p>
            <a:pPr lvl="0"/>
            <a:r>
              <a:rPr lang="it-IT" dirty="0"/>
              <a:t>Name </a:t>
            </a:r>
            <a:r>
              <a:rPr lang="it-IT" dirty="0" err="1"/>
              <a:t>Surname</a:t>
            </a:r>
            <a:endParaRPr lang="it-IT" dirty="0"/>
          </a:p>
        </p:txBody>
      </p:sp>
      <p:grpSp>
        <p:nvGrpSpPr>
          <p:cNvPr id="231" name="Gruppo 230">
            <a:extLst>
              <a:ext uri="{FF2B5EF4-FFF2-40B4-BE49-F238E27FC236}">
                <a16:creationId xmlns:a16="http://schemas.microsoft.com/office/drawing/2014/main" id="{0885BCE4-778C-4C77-AA98-AE32950512C3}"/>
              </a:ext>
            </a:extLst>
          </p:cNvPr>
          <p:cNvGrpSpPr/>
          <p:nvPr userDrawn="1"/>
        </p:nvGrpSpPr>
        <p:grpSpPr>
          <a:xfrm>
            <a:off x="212725" y="0"/>
            <a:ext cx="3922970" cy="4145749"/>
            <a:chOff x="212725" y="0"/>
            <a:chExt cx="3922970" cy="4145749"/>
          </a:xfrm>
        </p:grpSpPr>
        <p:grpSp>
          <p:nvGrpSpPr>
            <p:cNvPr id="232" name="Gruppo 231">
              <a:extLst>
                <a:ext uri="{FF2B5EF4-FFF2-40B4-BE49-F238E27FC236}">
                  <a16:creationId xmlns:a16="http://schemas.microsoft.com/office/drawing/2014/main" id="{AD0C51D3-6CAE-46FB-A8E0-7A298BE9B1BA}"/>
                </a:ext>
              </a:extLst>
            </p:cNvPr>
            <p:cNvGrpSpPr/>
            <p:nvPr userDrawn="1"/>
          </p:nvGrpSpPr>
          <p:grpSpPr>
            <a:xfrm>
              <a:off x="212725" y="0"/>
              <a:ext cx="3922970" cy="4145749"/>
              <a:chOff x="212725" y="0"/>
              <a:chExt cx="3922970" cy="4145749"/>
            </a:xfrm>
          </p:grpSpPr>
          <p:grpSp>
            <p:nvGrpSpPr>
              <p:cNvPr id="373" name="Gruppo 372">
                <a:extLst>
                  <a:ext uri="{FF2B5EF4-FFF2-40B4-BE49-F238E27FC236}">
                    <a16:creationId xmlns:a16="http://schemas.microsoft.com/office/drawing/2014/main" id="{3E18DD80-9D01-48BF-8F38-975F9246D17E}"/>
                  </a:ext>
                </a:extLst>
              </p:cNvPr>
              <p:cNvGrpSpPr/>
              <p:nvPr userDrawn="1"/>
            </p:nvGrpSpPr>
            <p:grpSpPr>
              <a:xfrm>
                <a:off x="213406" y="1581795"/>
                <a:ext cx="3922289" cy="2563954"/>
                <a:chOff x="213180" y="0"/>
                <a:chExt cx="2622092" cy="1714030"/>
              </a:xfrm>
            </p:grpSpPr>
            <p:sp>
              <p:nvSpPr>
                <p:cNvPr id="375" name="Figura a mano libera: forma 374">
                  <a:extLst>
                    <a:ext uri="{FF2B5EF4-FFF2-40B4-BE49-F238E27FC236}">
                      <a16:creationId xmlns:a16="http://schemas.microsoft.com/office/drawing/2014/main" id="{3BAC6603-179D-428B-BEFB-1A83DCEDEE6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13180" y="1"/>
                  <a:ext cx="2622091" cy="1714029"/>
                </a:xfrm>
                <a:custGeom>
                  <a:avLst/>
                  <a:gdLst>
                    <a:gd name="connsiteX0" fmla="*/ 0 w 2622091"/>
                    <a:gd name="connsiteY0" fmla="*/ 0 h 1714029"/>
                    <a:gd name="connsiteX1" fmla="*/ 2622091 w 2622091"/>
                    <a:gd name="connsiteY1" fmla="*/ 0 h 1714029"/>
                    <a:gd name="connsiteX2" fmla="*/ 2622091 w 2622091"/>
                    <a:gd name="connsiteY2" fmla="*/ 52526 h 1714029"/>
                    <a:gd name="connsiteX3" fmla="*/ 2622091 w 2622091"/>
                    <a:gd name="connsiteY3" fmla="*/ 1394177 h 1714029"/>
                    <a:gd name="connsiteX4" fmla="*/ 0 w 2622091"/>
                    <a:gd name="connsiteY4" fmla="*/ 1408812 h 1714029"/>
                    <a:gd name="connsiteX5" fmla="*/ 0 w 2622091"/>
                    <a:gd name="connsiteY5" fmla="*/ 43258 h 17140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22091" h="1714029">
                      <a:moveTo>
                        <a:pt x="0" y="0"/>
                      </a:moveTo>
                      <a:lnTo>
                        <a:pt x="2622091" y="0"/>
                      </a:lnTo>
                      <a:lnTo>
                        <a:pt x="2622091" y="52526"/>
                      </a:lnTo>
                      <a:cubicBezTo>
                        <a:pt x="2622091" y="1394177"/>
                        <a:pt x="2622091" y="1394177"/>
                        <a:pt x="2622091" y="1394177"/>
                      </a:cubicBezTo>
                      <a:cubicBezTo>
                        <a:pt x="2622091" y="1394177"/>
                        <a:pt x="1414894" y="2103987"/>
                        <a:pt x="0" y="1408812"/>
                      </a:cubicBezTo>
                      <a:cubicBezTo>
                        <a:pt x="0" y="570486"/>
                        <a:pt x="0" y="203719"/>
                        <a:pt x="0" y="43258"/>
                      </a:cubicBez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6" name="Figura a mano libera: forma 375">
                  <a:extLst>
                    <a:ext uri="{FF2B5EF4-FFF2-40B4-BE49-F238E27FC236}">
                      <a16:creationId xmlns:a16="http://schemas.microsoft.com/office/drawing/2014/main" id="{F8B29A97-25F5-412C-AABD-6A2F0960CA9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346720" y="0"/>
                  <a:ext cx="1488552" cy="1445686"/>
                </a:xfrm>
                <a:custGeom>
                  <a:avLst/>
                  <a:gdLst>
                    <a:gd name="connsiteX0" fmla="*/ 0 w 1488552"/>
                    <a:gd name="connsiteY0" fmla="*/ 0 h 1445686"/>
                    <a:gd name="connsiteX1" fmla="*/ 1488552 w 1488552"/>
                    <a:gd name="connsiteY1" fmla="*/ 0 h 1445686"/>
                    <a:gd name="connsiteX2" fmla="*/ 1488552 w 1488552"/>
                    <a:gd name="connsiteY2" fmla="*/ 52530 h 1445686"/>
                    <a:gd name="connsiteX3" fmla="*/ 1488552 w 1488552"/>
                    <a:gd name="connsiteY3" fmla="*/ 1394227 h 1445686"/>
                    <a:gd name="connsiteX4" fmla="*/ 13162 w 1488552"/>
                    <a:gd name="connsiteY4" fmla="*/ 519131 h 1445686"/>
                    <a:gd name="connsiteX5" fmla="*/ 643 w 1488552"/>
                    <a:gd name="connsiteY5" fmla="*/ 25362 h 14456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88552" h="1445686">
                      <a:moveTo>
                        <a:pt x="0" y="0"/>
                      </a:moveTo>
                      <a:lnTo>
                        <a:pt x="1488552" y="0"/>
                      </a:lnTo>
                      <a:lnTo>
                        <a:pt x="1488552" y="52530"/>
                      </a:lnTo>
                      <a:cubicBezTo>
                        <a:pt x="1488552" y="1394227"/>
                        <a:pt x="1488552" y="1394227"/>
                        <a:pt x="1488552" y="1394227"/>
                      </a:cubicBezTo>
                      <a:cubicBezTo>
                        <a:pt x="1488552" y="1394227"/>
                        <a:pt x="-26434" y="1764390"/>
                        <a:pt x="13162" y="519131"/>
                      </a:cubicBezTo>
                      <a:cubicBezTo>
                        <a:pt x="6499" y="256335"/>
                        <a:pt x="2751" y="108513"/>
                        <a:pt x="643" y="25362"/>
                      </a:cubicBezTo>
                      <a:close/>
                    </a:path>
                  </a:pathLst>
                </a:custGeom>
                <a:solidFill>
                  <a:srgbClr val="D4D4D4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7" name="Figura a mano libera: forma 376">
                  <a:extLst>
                    <a:ext uri="{FF2B5EF4-FFF2-40B4-BE49-F238E27FC236}">
                      <a16:creationId xmlns:a16="http://schemas.microsoft.com/office/drawing/2014/main" id="{256F5A3D-C6AB-4A69-8829-7F4949622A6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213180" y="0"/>
                  <a:ext cx="2622091" cy="1508602"/>
                </a:xfrm>
                <a:custGeom>
                  <a:avLst/>
                  <a:gdLst>
                    <a:gd name="connsiteX0" fmla="*/ 0 w 2622091"/>
                    <a:gd name="connsiteY0" fmla="*/ 0 h 1508602"/>
                    <a:gd name="connsiteX1" fmla="*/ 2622091 w 2622091"/>
                    <a:gd name="connsiteY1" fmla="*/ 0 h 1508602"/>
                    <a:gd name="connsiteX2" fmla="*/ 2622091 w 2622091"/>
                    <a:gd name="connsiteY2" fmla="*/ 29508 h 1508602"/>
                    <a:gd name="connsiteX3" fmla="*/ 2622091 w 2622091"/>
                    <a:gd name="connsiteY3" fmla="*/ 806877 h 1508602"/>
                    <a:gd name="connsiteX4" fmla="*/ 0 w 2622091"/>
                    <a:gd name="connsiteY4" fmla="*/ 1408712 h 1508602"/>
                    <a:gd name="connsiteX5" fmla="*/ 0 w 2622091"/>
                    <a:gd name="connsiteY5" fmla="*/ 53846 h 15086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22091" h="1508602">
                      <a:moveTo>
                        <a:pt x="0" y="0"/>
                      </a:moveTo>
                      <a:lnTo>
                        <a:pt x="2622091" y="0"/>
                      </a:lnTo>
                      <a:lnTo>
                        <a:pt x="2622091" y="29508"/>
                      </a:lnTo>
                      <a:cubicBezTo>
                        <a:pt x="2622091" y="140561"/>
                        <a:pt x="2622091" y="362666"/>
                        <a:pt x="2622091" y="806877"/>
                      </a:cubicBezTo>
                      <a:cubicBezTo>
                        <a:pt x="1577518" y="1870911"/>
                        <a:pt x="0" y="1408712"/>
                        <a:pt x="0" y="1408712"/>
                      </a:cubicBezTo>
                      <a:cubicBezTo>
                        <a:pt x="0" y="1408712"/>
                        <a:pt x="0" y="1408712"/>
                        <a:pt x="0" y="53846"/>
                      </a:cubicBezTo>
                      <a:close/>
                    </a:path>
                  </a:pathLst>
                </a:custGeom>
                <a:solidFill>
                  <a:srgbClr val="E7E7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8" name="Figura a mano libera: forma 377">
                  <a:extLst>
                    <a:ext uri="{FF2B5EF4-FFF2-40B4-BE49-F238E27FC236}">
                      <a16:creationId xmlns:a16="http://schemas.microsoft.com/office/drawing/2014/main" id="{842B08EE-024F-4A25-B3F8-03899D32552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346456" y="1"/>
                  <a:ext cx="1488532" cy="1394279"/>
                </a:xfrm>
                <a:custGeom>
                  <a:avLst/>
                  <a:gdLst>
                    <a:gd name="connsiteX0" fmla="*/ 0 w 1488532"/>
                    <a:gd name="connsiteY0" fmla="*/ 0 h 1394279"/>
                    <a:gd name="connsiteX1" fmla="*/ 1488532 w 1488532"/>
                    <a:gd name="connsiteY1" fmla="*/ 0 h 1394279"/>
                    <a:gd name="connsiteX2" fmla="*/ 1488532 w 1488532"/>
                    <a:gd name="connsiteY2" fmla="*/ 1394279 h 1394279"/>
                    <a:gd name="connsiteX3" fmla="*/ 13140 w 1488532"/>
                    <a:gd name="connsiteY3" fmla="*/ 519115 h 13942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88532" h="1394279">
                      <a:moveTo>
                        <a:pt x="0" y="0"/>
                      </a:moveTo>
                      <a:lnTo>
                        <a:pt x="1488532" y="0"/>
                      </a:lnTo>
                      <a:lnTo>
                        <a:pt x="1488532" y="1394279"/>
                      </a:lnTo>
                      <a:cubicBezTo>
                        <a:pt x="1488532" y="1394279"/>
                        <a:pt x="31624" y="1045984"/>
                        <a:pt x="13140" y="519115"/>
                      </a:cubicBezTo>
                      <a:close/>
                    </a:path>
                  </a:pathLst>
                </a:custGeom>
                <a:solidFill>
                  <a:srgbClr val="F1F1F1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9" name="Figura a mano libera: forma 378">
                  <a:extLst>
                    <a:ext uri="{FF2B5EF4-FFF2-40B4-BE49-F238E27FC236}">
                      <a16:creationId xmlns:a16="http://schemas.microsoft.com/office/drawing/2014/main" id="{034B6C25-651B-4D27-89CE-2718C9798F10}"/>
                    </a:ext>
                  </a:extLst>
                </p:cNvPr>
                <p:cNvSpPr/>
                <p:nvPr userDrawn="1"/>
              </p:nvSpPr>
              <p:spPr>
                <a:xfrm>
                  <a:off x="213181" y="0"/>
                  <a:ext cx="2617199" cy="1408960"/>
                </a:xfrm>
                <a:custGeom>
                  <a:avLst/>
                  <a:gdLst>
                    <a:gd name="connsiteX0" fmla="*/ 0 w 2617199"/>
                    <a:gd name="connsiteY0" fmla="*/ 0 h 1408960"/>
                    <a:gd name="connsiteX1" fmla="*/ 2617199 w 2617199"/>
                    <a:gd name="connsiteY1" fmla="*/ 0 h 1408960"/>
                    <a:gd name="connsiteX2" fmla="*/ 2613955 w 2617199"/>
                    <a:gd name="connsiteY2" fmla="*/ 57401 h 1408960"/>
                    <a:gd name="connsiteX3" fmla="*/ 0 w 2617199"/>
                    <a:gd name="connsiteY3" fmla="*/ 1408860 h 14089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17199" h="1408960">
                      <a:moveTo>
                        <a:pt x="0" y="0"/>
                      </a:moveTo>
                      <a:lnTo>
                        <a:pt x="2617199" y="0"/>
                      </a:lnTo>
                      <a:lnTo>
                        <a:pt x="2613955" y="57401"/>
                      </a:lnTo>
                      <a:cubicBezTo>
                        <a:pt x="2456975" y="1446625"/>
                        <a:pt x="0" y="1408860"/>
                        <a:pt x="0" y="1408860"/>
                      </a:cubicBezTo>
                      <a:close/>
                    </a:path>
                  </a:pathLst>
                </a:custGeom>
                <a:solidFill>
                  <a:srgbClr val="F6F6F6"/>
                </a:solidFill>
                <a:ln w="12700">
                  <a:noFill/>
                  <a:miter lim="400000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374" name="Rettangolo 373">
                <a:extLst>
                  <a:ext uri="{FF2B5EF4-FFF2-40B4-BE49-F238E27FC236}">
                    <a16:creationId xmlns:a16="http://schemas.microsoft.com/office/drawing/2014/main" id="{1C17FA2A-A5EA-4CD5-B354-658842E4E1A2}"/>
                  </a:ext>
                </a:extLst>
              </p:cNvPr>
              <p:cNvSpPr/>
              <p:nvPr userDrawn="1"/>
            </p:nvSpPr>
            <p:spPr>
              <a:xfrm flipV="1">
                <a:off x="212725" y="0"/>
                <a:ext cx="3922545" cy="1581794"/>
              </a:xfrm>
              <a:prstGeom prst="rect">
                <a:avLst/>
              </a:prstGeom>
              <a:solidFill>
                <a:srgbClr val="F6F6F6"/>
              </a:solidFill>
              <a:ln w="12700">
                <a:noFill/>
                <a:miter lim="4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it-IT"/>
              </a:p>
            </p:txBody>
          </p:sp>
        </p:grpSp>
        <p:grpSp>
          <p:nvGrpSpPr>
            <p:cNvPr id="233" name="wcd logo orizzontale">
              <a:extLst>
                <a:ext uri="{FF2B5EF4-FFF2-40B4-BE49-F238E27FC236}">
                  <a16:creationId xmlns:a16="http://schemas.microsoft.com/office/drawing/2014/main" id="{AF9047FE-7F16-4249-89E0-AA33C73D27A0}"/>
                </a:ext>
              </a:extLst>
            </p:cNvPr>
            <p:cNvGrpSpPr/>
            <p:nvPr userDrawn="1"/>
          </p:nvGrpSpPr>
          <p:grpSpPr>
            <a:xfrm>
              <a:off x="399258" y="1928768"/>
              <a:ext cx="3473916" cy="1178175"/>
              <a:chOff x="-9226550" y="1376363"/>
              <a:chExt cx="8097838" cy="2746375"/>
            </a:xfrm>
          </p:grpSpPr>
          <p:sp>
            <p:nvSpPr>
              <p:cNvPr id="234" name="Freeform 9">
                <a:extLst>
                  <a:ext uri="{FF2B5EF4-FFF2-40B4-BE49-F238E27FC236}">
                    <a16:creationId xmlns:a16="http://schemas.microsoft.com/office/drawing/2014/main" id="{3F43230D-7929-4653-B6DB-59B76AD89F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270625" y="1698626"/>
                <a:ext cx="249238" cy="409575"/>
              </a:xfrm>
              <a:custGeom>
                <a:avLst/>
                <a:gdLst>
                  <a:gd name="T0" fmla="*/ 117 w 117"/>
                  <a:gd name="T1" fmla="*/ 180 h 193"/>
                  <a:gd name="T2" fmla="*/ 113 w 117"/>
                  <a:gd name="T3" fmla="*/ 189 h 193"/>
                  <a:gd name="T4" fmla="*/ 102 w 117"/>
                  <a:gd name="T5" fmla="*/ 193 h 193"/>
                  <a:gd name="T6" fmla="*/ 15 w 117"/>
                  <a:gd name="T7" fmla="*/ 193 h 193"/>
                  <a:gd name="T8" fmla="*/ 4 w 117"/>
                  <a:gd name="T9" fmla="*/ 189 h 193"/>
                  <a:gd name="T10" fmla="*/ 0 w 117"/>
                  <a:gd name="T11" fmla="*/ 179 h 193"/>
                  <a:gd name="T12" fmla="*/ 0 w 117"/>
                  <a:gd name="T13" fmla="*/ 173 h 193"/>
                  <a:gd name="T14" fmla="*/ 2 w 117"/>
                  <a:gd name="T15" fmla="*/ 167 h 193"/>
                  <a:gd name="T16" fmla="*/ 21 w 117"/>
                  <a:gd name="T17" fmla="*/ 137 h 193"/>
                  <a:gd name="T18" fmla="*/ 47 w 117"/>
                  <a:gd name="T19" fmla="*/ 111 h 193"/>
                  <a:gd name="T20" fmla="*/ 60 w 117"/>
                  <a:gd name="T21" fmla="*/ 99 h 193"/>
                  <a:gd name="T22" fmla="*/ 73 w 117"/>
                  <a:gd name="T23" fmla="*/ 86 h 193"/>
                  <a:gd name="T24" fmla="*/ 83 w 117"/>
                  <a:gd name="T25" fmla="*/ 72 h 193"/>
                  <a:gd name="T26" fmla="*/ 87 w 117"/>
                  <a:gd name="T27" fmla="*/ 55 h 193"/>
                  <a:gd name="T28" fmla="*/ 80 w 117"/>
                  <a:gd name="T29" fmla="*/ 35 h 193"/>
                  <a:gd name="T30" fmla="*/ 58 w 117"/>
                  <a:gd name="T31" fmla="*/ 26 h 193"/>
                  <a:gd name="T32" fmla="*/ 45 w 117"/>
                  <a:gd name="T33" fmla="*/ 27 h 193"/>
                  <a:gd name="T34" fmla="*/ 34 w 117"/>
                  <a:gd name="T35" fmla="*/ 31 h 193"/>
                  <a:gd name="T36" fmla="*/ 25 w 117"/>
                  <a:gd name="T37" fmla="*/ 36 h 193"/>
                  <a:gd name="T38" fmla="*/ 17 w 117"/>
                  <a:gd name="T39" fmla="*/ 38 h 193"/>
                  <a:gd name="T40" fmla="*/ 7 w 117"/>
                  <a:gd name="T41" fmla="*/ 35 h 193"/>
                  <a:gd name="T42" fmla="*/ 2 w 117"/>
                  <a:gd name="T43" fmla="*/ 25 h 193"/>
                  <a:gd name="T44" fmla="*/ 8 w 117"/>
                  <a:gd name="T45" fmla="*/ 14 h 193"/>
                  <a:gd name="T46" fmla="*/ 23 w 117"/>
                  <a:gd name="T47" fmla="*/ 6 h 193"/>
                  <a:gd name="T48" fmla="*/ 41 w 117"/>
                  <a:gd name="T49" fmla="*/ 2 h 193"/>
                  <a:gd name="T50" fmla="*/ 58 w 117"/>
                  <a:gd name="T51" fmla="*/ 0 h 193"/>
                  <a:gd name="T52" fmla="*/ 82 w 117"/>
                  <a:gd name="T53" fmla="*/ 4 h 193"/>
                  <a:gd name="T54" fmla="*/ 100 w 117"/>
                  <a:gd name="T55" fmla="*/ 15 h 193"/>
                  <a:gd name="T56" fmla="*/ 112 w 117"/>
                  <a:gd name="T57" fmla="*/ 32 h 193"/>
                  <a:gd name="T58" fmla="*/ 116 w 117"/>
                  <a:gd name="T59" fmla="*/ 53 h 193"/>
                  <a:gd name="T60" fmla="*/ 110 w 117"/>
                  <a:gd name="T61" fmla="*/ 81 h 193"/>
                  <a:gd name="T62" fmla="*/ 95 w 117"/>
                  <a:gd name="T63" fmla="*/ 102 h 193"/>
                  <a:gd name="T64" fmla="*/ 80 w 117"/>
                  <a:gd name="T65" fmla="*/ 118 h 193"/>
                  <a:gd name="T66" fmla="*/ 63 w 117"/>
                  <a:gd name="T67" fmla="*/ 133 h 193"/>
                  <a:gd name="T68" fmla="*/ 48 w 117"/>
                  <a:gd name="T69" fmla="*/ 149 h 193"/>
                  <a:gd name="T70" fmla="*/ 36 w 117"/>
                  <a:gd name="T71" fmla="*/ 166 h 193"/>
                  <a:gd name="T72" fmla="*/ 102 w 117"/>
                  <a:gd name="T73" fmla="*/ 166 h 193"/>
                  <a:gd name="T74" fmla="*/ 113 w 117"/>
                  <a:gd name="T75" fmla="*/ 170 h 193"/>
                  <a:gd name="T76" fmla="*/ 117 w 117"/>
                  <a:gd name="T77" fmla="*/ 18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17" h="193">
                    <a:moveTo>
                      <a:pt x="117" y="180"/>
                    </a:moveTo>
                    <a:cubicBezTo>
                      <a:pt x="117" y="183"/>
                      <a:pt x="115" y="186"/>
                      <a:pt x="113" y="189"/>
                    </a:cubicBezTo>
                    <a:cubicBezTo>
                      <a:pt x="110" y="192"/>
                      <a:pt x="106" y="193"/>
                      <a:pt x="102" y="193"/>
                    </a:cubicBezTo>
                    <a:cubicBezTo>
                      <a:pt x="15" y="193"/>
                      <a:pt x="15" y="193"/>
                      <a:pt x="15" y="193"/>
                    </a:cubicBezTo>
                    <a:cubicBezTo>
                      <a:pt x="10" y="193"/>
                      <a:pt x="7" y="191"/>
                      <a:pt x="4" y="189"/>
                    </a:cubicBezTo>
                    <a:cubicBezTo>
                      <a:pt x="1" y="186"/>
                      <a:pt x="0" y="183"/>
                      <a:pt x="0" y="179"/>
                    </a:cubicBezTo>
                    <a:cubicBezTo>
                      <a:pt x="0" y="177"/>
                      <a:pt x="0" y="175"/>
                      <a:pt x="0" y="173"/>
                    </a:cubicBezTo>
                    <a:cubicBezTo>
                      <a:pt x="0" y="171"/>
                      <a:pt x="1" y="169"/>
                      <a:pt x="2" y="167"/>
                    </a:cubicBezTo>
                    <a:cubicBezTo>
                      <a:pt x="7" y="156"/>
                      <a:pt x="13" y="146"/>
                      <a:pt x="21" y="137"/>
                    </a:cubicBezTo>
                    <a:cubicBezTo>
                      <a:pt x="30" y="128"/>
                      <a:pt x="38" y="119"/>
                      <a:pt x="47" y="111"/>
                    </a:cubicBezTo>
                    <a:cubicBezTo>
                      <a:pt x="51" y="107"/>
                      <a:pt x="56" y="103"/>
                      <a:pt x="60" y="99"/>
                    </a:cubicBezTo>
                    <a:cubicBezTo>
                      <a:pt x="65" y="95"/>
                      <a:pt x="69" y="90"/>
                      <a:pt x="73" y="86"/>
                    </a:cubicBezTo>
                    <a:cubicBezTo>
                      <a:pt x="77" y="81"/>
                      <a:pt x="80" y="77"/>
                      <a:pt x="83" y="72"/>
                    </a:cubicBezTo>
                    <a:cubicBezTo>
                      <a:pt x="86" y="67"/>
                      <a:pt x="87" y="61"/>
                      <a:pt x="87" y="55"/>
                    </a:cubicBezTo>
                    <a:cubicBezTo>
                      <a:pt x="87" y="47"/>
                      <a:pt x="84" y="40"/>
                      <a:pt x="80" y="35"/>
                    </a:cubicBezTo>
                    <a:cubicBezTo>
                      <a:pt x="75" y="29"/>
                      <a:pt x="67" y="26"/>
                      <a:pt x="58" y="26"/>
                    </a:cubicBezTo>
                    <a:cubicBezTo>
                      <a:pt x="53" y="26"/>
                      <a:pt x="49" y="27"/>
                      <a:pt x="45" y="27"/>
                    </a:cubicBezTo>
                    <a:cubicBezTo>
                      <a:pt x="41" y="28"/>
                      <a:pt x="37" y="29"/>
                      <a:pt x="34" y="31"/>
                    </a:cubicBezTo>
                    <a:cubicBezTo>
                      <a:pt x="31" y="32"/>
                      <a:pt x="28" y="34"/>
                      <a:pt x="25" y="36"/>
                    </a:cubicBezTo>
                    <a:cubicBezTo>
                      <a:pt x="22" y="37"/>
                      <a:pt x="20" y="38"/>
                      <a:pt x="17" y="38"/>
                    </a:cubicBezTo>
                    <a:cubicBezTo>
                      <a:pt x="13" y="38"/>
                      <a:pt x="10" y="37"/>
                      <a:pt x="7" y="35"/>
                    </a:cubicBezTo>
                    <a:cubicBezTo>
                      <a:pt x="4" y="32"/>
                      <a:pt x="2" y="29"/>
                      <a:pt x="2" y="25"/>
                    </a:cubicBezTo>
                    <a:cubicBezTo>
                      <a:pt x="2" y="21"/>
                      <a:pt x="4" y="17"/>
                      <a:pt x="8" y="14"/>
                    </a:cubicBezTo>
                    <a:cubicBezTo>
                      <a:pt x="12" y="11"/>
                      <a:pt x="17" y="9"/>
                      <a:pt x="23" y="6"/>
                    </a:cubicBezTo>
                    <a:cubicBezTo>
                      <a:pt x="29" y="4"/>
                      <a:pt x="35" y="3"/>
                      <a:pt x="41" y="2"/>
                    </a:cubicBezTo>
                    <a:cubicBezTo>
                      <a:pt x="47" y="1"/>
                      <a:pt x="53" y="0"/>
                      <a:pt x="58" y="0"/>
                    </a:cubicBezTo>
                    <a:cubicBezTo>
                      <a:pt x="67" y="0"/>
                      <a:pt x="75" y="1"/>
                      <a:pt x="82" y="4"/>
                    </a:cubicBezTo>
                    <a:cubicBezTo>
                      <a:pt x="89" y="7"/>
                      <a:pt x="95" y="11"/>
                      <a:pt x="100" y="15"/>
                    </a:cubicBezTo>
                    <a:cubicBezTo>
                      <a:pt x="105" y="20"/>
                      <a:pt x="109" y="26"/>
                      <a:pt x="112" y="32"/>
                    </a:cubicBezTo>
                    <a:cubicBezTo>
                      <a:pt x="114" y="38"/>
                      <a:pt x="116" y="45"/>
                      <a:pt x="116" y="53"/>
                    </a:cubicBezTo>
                    <a:cubicBezTo>
                      <a:pt x="116" y="64"/>
                      <a:pt x="114" y="73"/>
                      <a:pt x="110" y="81"/>
                    </a:cubicBezTo>
                    <a:cubicBezTo>
                      <a:pt x="106" y="89"/>
                      <a:pt x="101" y="96"/>
                      <a:pt x="95" y="102"/>
                    </a:cubicBezTo>
                    <a:cubicBezTo>
                      <a:pt x="90" y="108"/>
                      <a:pt x="85" y="113"/>
                      <a:pt x="80" y="118"/>
                    </a:cubicBezTo>
                    <a:cubicBezTo>
                      <a:pt x="74" y="123"/>
                      <a:pt x="69" y="128"/>
                      <a:pt x="63" y="133"/>
                    </a:cubicBezTo>
                    <a:cubicBezTo>
                      <a:pt x="58" y="139"/>
                      <a:pt x="53" y="144"/>
                      <a:pt x="48" y="149"/>
                    </a:cubicBezTo>
                    <a:cubicBezTo>
                      <a:pt x="43" y="155"/>
                      <a:pt x="39" y="160"/>
                      <a:pt x="36" y="166"/>
                    </a:cubicBezTo>
                    <a:cubicBezTo>
                      <a:pt x="102" y="166"/>
                      <a:pt x="102" y="166"/>
                      <a:pt x="102" y="166"/>
                    </a:cubicBezTo>
                    <a:cubicBezTo>
                      <a:pt x="106" y="166"/>
                      <a:pt x="110" y="167"/>
                      <a:pt x="113" y="170"/>
                    </a:cubicBezTo>
                    <a:cubicBezTo>
                      <a:pt x="115" y="173"/>
                      <a:pt x="117" y="176"/>
                      <a:pt x="117" y="180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5" name="Freeform 10">
                <a:extLst>
                  <a:ext uri="{FF2B5EF4-FFF2-40B4-BE49-F238E27FC236}">
                    <a16:creationId xmlns:a16="http://schemas.microsoft.com/office/drawing/2014/main" id="{F0C2144D-F7BD-4B9F-9AD1-BF3ADB4997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981700" y="1700213"/>
                <a:ext cx="269875" cy="412750"/>
              </a:xfrm>
              <a:custGeom>
                <a:avLst/>
                <a:gdLst>
                  <a:gd name="T0" fmla="*/ 106 w 127"/>
                  <a:gd name="T1" fmla="*/ 181 h 194"/>
                  <a:gd name="T2" fmla="*/ 102 w 127"/>
                  <a:gd name="T3" fmla="*/ 190 h 194"/>
                  <a:gd name="T4" fmla="*/ 91 w 127"/>
                  <a:gd name="T5" fmla="*/ 194 h 194"/>
                  <a:gd name="T6" fmla="*/ 81 w 127"/>
                  <a:gd name="T7" fmla="*/ 190 h 194"/>
                  <a:gd name="T8" fmla="*/ 77 w 127"/>
                  <a:gd name="T9" fmla="*/ 181 h 194"/>
                  <a:gd name="T10" fmla="*/ 77 w 127"/>
                  <a:gd name="T11" fmla="*/ 154 h 194"/>
                  <a:gd name="T12" fmla="*/ 14 w 127"/>
                  <a:gd name="T13" fmla="*/ 154 h 194"/>
                  <a:gd name="T14" fmla="*/ 4 w 127"/>
                  <a:gd name="T15" fmla="*/ 149 h 194"/>
                  <a:gd name="T16" fmla="*/ 0 w 127"/>
                  <a:gd name="T17" fmla="*/ 139 h 194"/>
                  <a:gd name="T18" fmla="*/ 0 w 127"/>
                  <a:gd name="T19" fmla="*/ 136 h 194"/>
                  <a:gd name="T20" fmla="*/ 2 w 127"/>
                  <a:gd name="T21" fmla="*/ 131 h 194"/>
                  <a:gd name="T22" fmla="*/ 53 w 127"/>
                  <a:gd name="T23" fmla="*/ 8 h 194"/>
                  <a:gd name="T24" fmla="*/ 58 w 127"/>
                  <a:gd name="T25" fmla="*/ 2 h 194"/>
                  <a:gd name="T26" fmla="*/ 66 w 127"/>
                  <a:gd name="T27" fmla="*/ 0 h 194"/>
                  <a:gd name="T28" fmla="*/ 76 w 127"/>
                  <a:gd name="T29" fmla="*/ 4 h 194"/>
                  <a:gd name="T30" fmla="*/ 80 w 127"/>
                  <a:gd name="T31" fmla="*/ 13 h 194"/>
                  <a:gd name="T32" fmla="*/ 80 w 127"/>
                  <a:gd name="T33" fmla="*/ 16 h 194"/>
                  <a:gd name="T34" fmla="*/ 79 w 127"/>
                  <a:gd name="T35" fmla="*/ 18 h 194"/>
                  <a:gd name="T36" fmla="*/ 74 w 127"/>
                  <a:gd name="T37" fmla="*/ 31 h 194"/>
                  <a:gd name="T38" fmla="*/ 66 w 127"/>
                  <a:gd name="T39" fmla="*/ 50 h 194"/>
                  <a:gd name="T40" fmla="*/ 57 w 127"/>
                  <a:gd name="T41" fmla="*/ 73 h 194"/>
                  <a:gd name="T42" fmla="*/ 47 w 127"/>
                  <a:gd name="T43" fmla="*/ 95 h 194"/>
                  <a:gd name="T44" fmla="*/ 39 w 127"/>
                  <a:gd name="T45" fmla="*/ 114 h 194"/>
                  <a:gd name="T46" fmla="*/ 34 w 127"/>
                  <a:gd name="T47" fmla="*/ 127 h 194"/>
                  <a:gd name="T48" fmla="*/ 77 w 127"/>
                  <a:gd name="T49" fmla="*/ 127 h 194"/>
                  <a:gd name="T50" fmla="*/ 77 w 127"/>
                  <a:gd name="T51" fmla="*/ 81 h 194"/>
                  <a:gd name="T52" fmla="*/ 81 w 127"/>
                  <a:gd name="T53" fmla="*/ 71 h 194"/>
                  <a:gd name="T54" fmla="*/ 91 w 127"/>
                  <a:gd name="T55" fmla="*/ 67 h 194"/>
                  <a:gd name="T56" fmla="*/ 102 w 127"/>
                  <a:gd name="T57" fmla="*/ 71 h 194"/>
                  <a:gd name="T58" fmla="*/ 106 w 127"/>
                  <a:gd name="T59" fmla="*/ 81 h 194"/>
                  <a:gd name="T60" fmla="*/ 106 w 127"/>
                  <a:gd name="T61" fmla="*/ 127 h 194"/>
                  <a:gd name="T62" fmla="*/ 113 w 127"/>
                  <a:gd name="T63" fmla="*/ 127 h 194"/>
                  <a:gd name="T64" fmla="*/ 123 w 127"/>
                  <a:gd name="T65" fmla="*/ 131 h 194"/>
                  <a:gd name="T66" fmla="*/ 127 w 127"/>
                  <a:gd name="T67" fmla="*/ 140 h 194"/>
                  <a:gd name="T68" fmla="*/ 123 w 127"/>
                  <a:gd name="T69" fmla="*/ 150 h 194"/>
                  <a:gd name="T70" fmla="*/ 113 w 127"/>
                  <a:gd name="T71" fmla="*/ 154 h 194"/>
                  <a:gd name="T72" fmla="*/ 106 w 127"/>
                  <a:gd name="T73" fmla="*/ 154 h 194"/>
                  <a:gd name="T74" fmla="*/ 106 w 127"/>
                  <a:gd name="T75" fmla="*/ 181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7" h="194">
                    <a:moveTo>
                      <a:pt x="106" y="181"/>
                    </a:moveTo>
                    <a:cubicBezTo>
                      <a:pt x="106" y="185"/>
                      <a:pt x="104" y="188"/>
                      <a:pt x="102" y="190"/>
                    </a:cubicBezTo>
                    <a:cubicBezTo>
                      <a:pt x="99" y="193"/>
                      <a:pt x="95" y="194"/>
                      <a:pt x="91" y="194"/>
                    </a:cubicBezTo>
                    <a:cubicBezTo>
                      <a:pt x="87" y="194"/>
                      <a:pt x="84" y="193"/>
                      <a:pt x="81" y="190"/>
                    </a:cubicBezTo>
                    <a:cubicBezTo>
                      <a:pt x="78" y="188"/>
                      <a:pt x="77" y="185"/>
                      <a:pt x="77" y="181"/>
                    </a:cubicBezTo>
                    <a:cubicBezTo>
                      <a:pt x="77" y="154"/>
                      <a:pt x="77" y="154"/>
                      <a:pt x="77" y="154"/>
                    </a:cubicBezTo>
                    <a:cubicBezTo>
                      <a:pt x="14" y="154"/>
                      <a:pt x="14" y="154"/>
                      <a:pt x="14" y="154"/>
                    </a:cubicBezTo>
                    <a:cubicBezTo>
                      <a:pt x="10" y="154"/>
                      <a:pt x="6" y="152"/>
                      <a:pt x="4" y="149"/>
                    </a:cubicBezTo>
                    <a:cubicBezTo>
                      <a:pt x="1" y="146"/>
                      <a:pt x="0" y="143"/>
                      <a:pt x="0" y="139"/>
                    </a:cubicBezTo>
                    <a:cubicBezTo>
                      <a:pt x="0" y="139"/>
                      <a:pt x="0" y="137"/>
                      <a:pt x="0" y="136"/>
                    </a:cubicBezTo>
                    <a:cubicBezTo>
                      <a:pt x="0" y="134"/>
                      <a:pt x="1" y="132"/>
                      <a:pt x="2" y="131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4" y="5"/>
                      <a:pt x="56" y="3"/>
                      <a:pt x="58" y="2"/>
                    </a:cubicBezTo>
                    <a:cubicBezTo>
                      <a:pt x="61" y="0"/>
                      <a:pt x="63" y="0"/>
                      <a:pt x="66" y="0"/>
                    </a:cubicBezTo>
                    <a:cubicBezTo>
                      <a:pt x="69" y="0"/>
                      <a:pt x="73" y="1"/>
                      <a:pt x="76" y="4"/>
                    </a:cubicBezTo>
                    <a:cubicBezTo>
                      <a:pt x="79" y="7"/>
                      <a:pt x="80" y="10"/>
                      <a:pt x="80" y="13"/>
                    </a:cubicBezTo>
                    <a:cubicBezTo>
                      <a:pt x="80" y="14"/>
                      <a:pt x="80" y="15"/>
                      <a:pt x="80" y="16"/>
                    </a:cubicBezTo>
                    <a:cubicBezTo>
                      <a:pt x="80" y="16"/>
                      <a:pt x="80" y="17"/>
                      <a:pt x="79" y="18"/>
                    </a:cubicBezTo>
                    <a:cubicBezTo>
                      <a:pt x="78" y="21"/>
                      <a:pt x="76" y="26"/>
                      <a:pt x="74" y="31"/>
                    </a:cubicBezTo>
                    <a:cubicBezTo>
                      <a:pt x="72" y="37"/>
                      <a:pt x="69" y="43"/>
                      <a:pt x="66" y="50"/>
                    </a:cubicBezTo>
                    <a:cubicBezTo>
                      <a:pt x="63" y="58"/>
                      <a:pt x="60" y="65"/>
                      <a:pt x="57" y="73"/>
                    </a:cubicBezTo>
                    <a:cubicBezTo>
                      <a:pt x="53" y="80"/>
                      <a:pt x="50" y="88"/>
                      <a:pt x="47" y="95"/>
                    </a:cubicBezTo>
                    <a:cubicBezTo>
                      <a:pt x="44" y="102"/>
                      <a:pt x="42" y="108"/>
                      <a:pt x="39" y="114"/>
                    </a:cubicBezTo>
                    <a:cubicBezTo>
                      <a:pt x="37" y="120"/>
                      <a:pt x="35" y="124"/>
                      <a:pt x="34" y="127"/>
                    </a:cubicBezTo>
                    <a:cubicBezTo>
                      <a:pt x="77" y="127"/>
                      <a:pt x="77" y="127"/>
                      <a:pt x="77" y="127"/>
                    </a:cubicBezTo>
                    <a:cubicBezTo>
                      <a:pt x="77" y="81"/>
                      <a:pt x="77" y="81"/>
                      <a:pt x="77" y="81"/>
                    </a:cubicBezTo>
                    <a:cubicBezTo>
                      <a:pt x="77" y="77"/>
                      <a:pt x="78" y="74"/>
                      <a:pt x="81" y="71"/>
                    </a:cubicBezTo>
                    <a:cubicBezTo>
                      <a:pt x="84" y="69"/>
                      <a:pt x="87" y="67"/>
                      <a:pt x="91" y="67"/>
                    </a:cubicBezTo>
                    <a:cubicBezTo>
                      <a:pt x="95" y="67"/>
                      <a:pt x="99" y="69"/>
                      <a:pt x="102" y="71"/>
                    </a:cubicBezTo>
                    <a:cubicBezTo>
                      <a:pt x="104" y="74"/>
                      <a:pt x="106" y="77"/>
                      <a:pt x="106" y="81"/>
                    </a:cubicBezTo>
                    <a:cubicBezTo>
                      <a:pt x="106" y="127"/>
                      <a:pt x="106" y="127"/>
                      <a:pt x="106" y="127"/>
                    </a:cubicBezTo>
                    <a:cubicBezTo>
                      <a:pt x="113" y="127"/>
                      <a:pt x="113" y="127"/>
                      <a:pt x="113" y="127"/>
                    </a:cubicBezTo>
                    <a:cubicBezTo>
                      <a:pt x="117" y="127"/>
                      <a:pt x="120" y="128"/>
                      <a:pt x="123" y="131"/>
                    </a:cubicBezTo>
                    <a:cubicBezTo>
                      <a:pt x="126" y="134"/>
                      <a:pt x="127" y="137"/>
                      <a:pt x="127" y="140"/>
                    </a:cubicBezTo>
                    <a:cubicBezTo>
                      <a:pt x="127" y="144"/>
                      <a:pt x="126" y="147"/>
                      <a:pt x="123" y="150"/>
                    </a:cubicBezTo>
                    <a:cubicBezTo>
                      <a:pt x="120" y="152"/>
                      <a:pt x="117" y="154"/>
                      <a:pt x="113" y="154"/>
                    </a:cubicBezTo>
                    <a:cubicBezTo>
                      <a:pt x="106" y="154"/>
                      <a:pt x="106" y="154"/>
                      <a:pt x="106" y="154"/>
                    </a:cubicBezTo>
                    <a:lnTo>
                      <a:pt x="106" y="181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6" name="Freeform 11">
                <a:extLst>
                  <a:ext uri="{FF2B5EF4-FFF2-40B4-BE49-F238E27FC236}">
                    <a16:creationId xmlns:a16="http://schemas.microsoft.com/office/drawing/2014/main" id="{70611333-3B37-4F92-9EF2-DC12A7D87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699125" y="1687513"/>
                <a:ext cx="153988" cy="236538"/>
              </a:xfrm>
              <a:custGeom>
                <a:avLst/>
                <a:gdLst>
                  <a:gd name="T0" fmla="*/ 27 w 72"/>
                  <a:gd name="T1" fmla="*/ 16 h 111"/>
                  <a:gd name="T2" fmla="*/ 9 w 72"/>
                  <a:gd name="T3" fmla="*/ 16 h 111"/>
                  <a:gd name="T4" fmla="*/ 3 w 72"/>
                  <a:gd name="T5" fmla="*/ 13 h 111"/>
                  <a:gd name="T6" fmla="*/ 0 w 72"/>
                  <a:gd name="T7" fmla="*/ 8 h 111"/>
                  <a:gd name="T8" fmla="*/ 3 w 72"/>
                  <a:gd name="T9" fmla="*/ 2 h 111"/>
                  <a:gd name="T10" fmla="*/ 9 w 72"/>
                  <a:gd name="T11" fmla="*/ 0 h 111"/>
                  <a:gd name="T12" fmla="*/ 63 w 72"/>
                  <a:gd name="T13" fmla="*/ 0 h 111"/>
                  <a:gd name="T14" fmla="*/ 69 w 72"/>
                  <a:gd name="T15" fmla="*/ 2 h 111"/>
                  <a:gd name="T16" fmla="*/ 72 w 72"/>
                  <a:gd name="T17" fmla="*/ 8 h 111"/>
                  <a:gd name="T18" fmla="*/ 69 w 72"/>
                  <a:gd name="T19" fmla="*/ 13 h 111"/>
                  <a:gd name="T20" fmla="*/ 63 w 72"/>
                  <a:gd name="T21" fmla="*/ 16 h 111"/>
                  <a:gd name="T22" fmla="*/ 45 w 72"/>
                  <a:gd name="T23" fmla="*/ 16 h 111"/>
                  <a:gd name="T24" fmla="*/ 45 w 72"/>
                  <a:gd name="T25" fmla="*/ 103 h 111"/>
                  <a:gd name="T26" fmla="*/ 42 w 72"/>
                  <a:gd name="T27" fmla="*/ 108 h 111"/>
                  <a:gd name="T28" fmla="*/ 36 w 72"/>
                  <a:gd name="T29" fmla="*/ 111 h 111"/>
                  <a:gd name="T30" fmla="*/ 30 w 72"/>
                  <a:gd name="T31" fmla="*/ 108 h 111"/>
                  <a:gd name="T32" fmla="*/ 27 w 72"/>
                  <a:gd name="T33" fmla="*/ 103 h 111"/>
                  <a:gd name="T34" fmla="*/ 27 w 72"/>
                  <a:gd name="T35" fmla="*/ 16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2" h="111">
                    <a:moveTo>
                      <a:pt x="27" y="16"/>
                    </a:moveTo>
                    <a:cubicBezTo>
                      <a:pt x="9" y="16"/>
                      <a:pt x="9" y="16"/>
                      <a:pt x="9" y="16"/>
                    </a:cubicBezTo>
                    <a:cubicBezTo>
                      <a:pt x="6" y="16"/>
                      <a:pt x="4" y="15"/>
                      <a:pt x="3" y="13"/>
                    </a:cubicBezTo>
                    <a:cubicBezTo>
                      <a:pt x="1" y="12"/>
                      <a:pt x="0" y="10"/>
                      <a:pt x="0" y="8"/>
                    </a:cubicBezTo>
                    <a:cubicBezTo>
                      <a:pt x="0" y="6"/>
                      <a:pt x="1" y="4"/>
                      <a:pt x="3" y="2"/>
                    </a:cubicBezTo>
                    <a:cubicBezTo>
                      <a:pt x="4" y="1"/>
                      <a:pt x="6" y="0"/>
                      <a:pt x="9" y="0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66" y="0"/>
                      <a:pt x="67" y="0"/>
                      <a:pt x="69" y="2"/>
                    </a:cubicBezTo>
                    <a:cubicBezTo>
                      <a:pt x="71" y="4"/>
                      <a:pt x="72" y="6"/>
                      <a:pt x="72" y="8"/>
                    </a:cubicBezTo>
                    <a:cubicBezTo>
                      <a:pt x="72" y="10"/>
                      <a:pt x="71" y="12"/>
                      <a:pt x="69" y="13"/>
                    </a:cubicBezTo>
                    <a:cubicBezTo>
                      <a:pt x="68" y="15"/>
                      <a:pt x="66" y="16"/>
                      <a:pt x="63" y="16"/>
                    </a:cubicBezTo>
                    <a:cubicBezTo>
                      <a:pt x="45" y="16"/>
                      <a:pt x="45" y="16"/>
                      <a:pt x="45" y="16"/>
                    </a:cubicBezTo>
                    <a:cubicBezTo>
                      <a:pt x="45" y="103"/>
                      <a:pt x="45" y="103"/>
                      <a:pt x="45" y="103"/>
                    </a:cubicBezTo>
                    <a:cubicBezTo>
                      <a:pt x="45" y="105"/>
                      <a:pt x="44" y="107"/>
                      <a:pt x="42" y="108"/>
                    </a:cubicBezTo>
                    <a:cubicBezTo>
                      <a:pt x="40" y="110"/>
                      <a:pt x="38" y="111"/>
                      <a:pt x="36" y="111"/>
                    </a:cubicBezTo>
                    <a:cubicBezTo>
                      <a:pt x="34" y="111"/>
                      <a:pt x="32" y="110"/>
                      <a:pt x="30" y="108"/>
                    </a:cubicBezTo>
                    <a:cubicBezTo>
                      <a:pt x="28" y="107"/>
                      <a:pt x="27" y="105"/>
                      <a:pt x="27" y="103"/>
                    </a:cubicBezTo>
                    <a:lnTo>
                      <a:pt x="27" y="16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7" name="Freeform 12">
                <a:extLst>
                  <a:ext uri="{FF2B5EF4-FFF2-40B4-BE49-F238E27FC236}">
                    <a16:creationId xmlns:a16="http://schemas.microsoft.com/office/drawing/2014/main" id="{DB629EFD-DDFC-4463-B816-E3B5FE7522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516563" y="1682751"/>
                <a:ext cx="153988" cy="241300"/>
              </a:xfrm>
              <a:custGeom>
                <a:avLst/>
                <a:gdLst>
                  <a:gd name="T0" fmla="*/ 69 w 72"/>
                  <a:gd name="T1" fmla="*/ 110 h 113"/>
                  <a:gd name="T2" fmla="*/ 63 w 72"/>
                  <a:gd name="T3" fmla="*/ 113 h 113"/>
                  <a:gd name="T4" fmla="*/ 57 w 72"/>
                  <a:gd name="T5" fmla="*/ 110 h 113"/>
                  <a:gd name="T6" fmla="*/ 54 w 72"/>
                  <a:gd name="T7" fmla="*/ 104 h 113"/>
                  <a:gd name="T8" fmla="*/ 54 w 72"/>
                  <a:gd name="T9" fmla="*/ 64 h 113"/>
                  <a:gd name="T10" fmla="*/ 17 w 72"/>
                  <a:gd name="T11" fmla="*/ 64 h 113"/>
                  <a:gd name="T12" fmla="*/ 17 w 72"/>
                  <a:gd name="T13" fmla="*/ 104 h 113"/>
                  <a:gd name="T14" fmla="*/ 14 w 72"/>
                  <a:gd name="T15" fmla="*/ 110 h 113"/>
                  <a:gd name="T16" fmla="*/ 8 w 72"/>
                  <a:gd name="T17" fmla="*/ 113 h 113"/>
                  <a:gd name="T18" fmla="*/ 2 w 72"/>
                  <a:gd name="T19" fmla="*/ 110 h 113"/>
                  <a:gd name="T20" fmla="*/ 0 w 72"/>
                  <a:gd name="T21" fmla="*/ 104 h 113"/>
                  <a:gd name="T22" fmla="*/ 0 w 72"/>
                  <a:gd name="T23" fmla="*/ 8 h 113"/>
                  <a:gd name="T24" fmla="*/ 2 w 72"/>
                  <a:gd name="T25" fmla="*/ 3 h 113"/>
                  <a:gd name="T26" fmla="*/ 8 w 72"/>
                  <a:gd name="T27" fmla="*/ 0 h 113"/>
                  <a:gd name="T28" fmla="*/ 14 w 72"/>
                  <a:gd name="T29" fmla="*/ 3 h 113"/>
                  <a:gd name="T30" fmla="*/ 17 w 72"/>
                  <a:gd name="T31" fmla="*/ 8 h 113"/>
                  <a:gd name="T32" fmla="*/ 17 w 72"/>
                  <a:gd name="T33" fmla="*/ 48 h 113"/>
                  <a:gd name="T34" fmla="*/ 54 w 72"/>
                  <a:gd name="T35" fmla="*/ 48 h 113"/>
                  <a:gd name="T36" fmla="*/ 54 w 72"/>
                  <a:gd name="T37" fmla="*/ 8 h 113"/>
                  <a:gd name="T38" fmla="*/ 57 w 72"/>
                  <a:gd name="T39" fmla="*/ 3 h 113"/>
                  <a:gd name="T40" fmla="*/ 63 w 72"/>
                  <a:gd name="T41" fmla="*/ 0 h 113"/>
                  <a:gd name="T42" fmla="*/ 69 w 72"/>
                  <a:gd name="T43" fmla="*/ 3 h 113"/>
                  <a:gd name="T44" fmla="*/ 72 w 72"/>
                  <a:gd name="T45" fmla="*/ 8 h 113"/>
                  <a:gd name="T46" fmla="*/ 72 w 72"/>
                  <a:gd name="T47" fmla="*/ 104 h 113"/>
                  <a:gd name="T48" fmla="*/ 69 w 72"/>
                  <a:gd name="T49" fmla="*/ 11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2" h="113">
                    <a:moveTo>
                      <a:pt x="69" y="110"/>
                    </a:moveTo>
                    <a:cubicBezTo>
                      <a:pt x="67" y="112"/>
                      <a:pt x="65" y="113"/>
                      <a:pt x="63" y="113"/>
                    </a:cubicBezTo>
                    <a:cubicBezTo>
                      <a:pt x="61" y="113"/>
                      <a:pt x="59" y="112"/>
                      <a:pt x="57" y="110"/>
                    </a:cubicBezTo>
                    <a:cubicBezTo>
                      <a:pt x="55" y="109"/>
                      <a:pt x="54" y="107"/>
                      <a:pt x="54" y="104"/>
                    </a:cubicBezTo>
                    <a:cubicBezTo>
                      <a:pt x="54" y="64"/>
                      <a:pt x="54" y="64"/>
                      <a:pt x="54" y="64"/>
                    </a:cubicBezTo>
                    <a:cubicBezTo>
                      <a:pt x="17" y="64"/>
                      <a:pt x="17" y="64"/>
                      <a:pt x="17" y="64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17" y="107"/>
                      <a:pt x="16" y="109"/>
                      <a:pt x="14" y="110"/>
                    </a:cubicBezTo>
                    <a:cubicBezTo>
                      <a:pt x="13" y="112"/>
                      <a:pt x="11" y="113"/>
                      <a:pt x="8" y="113"/>
                    </a:cubicBezTo>
                    <a:cubicBezTo>
                      <a:pt x="6" y="113"/>
                      <a:pt x="4" y="112"/>
                      <a:pt x="2" y="110"/>
                    </a:cubicBezTo>
                    <a:cubicBezTo>
                      <a:pt x="1" y="109"/>
                      <a:pt x="0" y="107"/>
                      <a:pt x="0" y="104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6"/>
                      <a:pt x="1" y="4"/>
                      <a:pt x="2" y="3"/>
                    </a:cubicBezTo>
                    <a:cubicBezTo>
                      <a:pt x="4" y="1"/>
                      <a:pt x="6" y="0"/>
                      <a:pt x="8" y="0"/>
                    </a:cubicBezTo>
                    <a:cubicBezTo>
                      <a:pt x="11" y="0"/>
                      <a:pt x="13" y="1"/>
                      <a:pt x="14" y="3"/>
                    </a:cubicBezTo>
                    <a:cubicBezTo>
                      <a:pt x="16" y="4"/>
                      <a:pt x="17" y="6"/>
                      <a:pt x="17" y="8"/>
                    </a:cubicBezTo>
                    <a:cubicBezTo>
                      <a:pt x="17" y="48"/>
                      <a:pt x="17" y="48"/>
                      <a:pt x="17" y="48"/>
                    </a:cubicBezTo>
                    <a:cubicBezTo>
                      <a:pt x="54" y="48"/>
                      <a:pt x="54" y="48"/>
                      <a:pt x="54" y="4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6"/>
                      <a:pt x="55" y="4"/>
                      <a:pt x="57" y="3"/>
                    </a:cubicBezTo>
                    <a:cubicBezTo>
                      <a:pt x="59" y="1"/>
                      <a:pt x="61" y="0"/>
                      <a:pt x="63" y="0"/>
                    </a:cubicBezTo>
                    <a:cubicBezTo>
                      <a:pt x="65" y="0"/>
                      <a:pt x="67" y="1"/>
                      <a:pt x="69" y="3"/>
                    </a:cubicBezTo>
                    <a:cubicBezTo>
                      <a:pt x="71" y="4"/>
                      <a:pt x="72" y="6"/>
                      <a:pt x="72" y="8"/>
                    </a:cubicBezTo>
                    <a:cubicBezTo>
                      <a:pt x="72" y="104"/>
                      <a:pt x="72" y="104"/>
                      <a:pt x="72" y="104"/>
                    </a:cubicBezTo>
                    <a:cubicBezTo>
                      <a:pt x="72" y="107"/>
                      <a:pt x="71" y="109"/>
                      <a:pt x="69" y="110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8" name="Freeform 13">
                <a:extLst>
                  <a:ext uri="{FF2B5EF4-FFF2-40B4-BE49-F238E27FC236}">
                    <a16:creationId xmlns:a16="http://schemas.microsoft.com/office/drawing/2014/main" id="{22AC281D-EDAF-415B-8A8B-5F7DF911D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230813" y="1701801"/>
                <a:ext cx="422275" cy="411163"/>
              </a:xfrm>
              <a:custGeom>
                <a:avLst/>
                <a:gdLst>
                  <a:gd name="T0" fmla="*/ 99 w 199"/>
                  <a:gd name="T1" fmla="*/ 35 h 193"/>
                  <a:gd name="T2" fmla="*/ 91 w 199"/>
                  <a:gd name="T3" fmla="*/ 70 h 193"/>
                  <a:gd name="T4" fmla="*/ 82 w 199"/>
                  <a:gd name="T5" fmla="*/ 109 h 193"/>
                  <a:gd name="T6" fmla="*/ 74 w 199"/>
                  <a:gd name="T7" fmla="*/ 147 h 193"/>
                  <a:gd name="T8" fmla="*/ 66 w 199"/>
                  <a:gd name="T9" fmla="*/ 182 h 193"/>
                  <a:gd name="T10" fmla="*/ 62 w 199"/>
                  <a:gd name="T11" fmla="*/ 190 h 193"/>
                  <a:gd name="T12" fmla="*/ 53 w 199"/>
                  <a:gd name="T13" fmla="*/ 193 h 193"/>
                  <a:gd name="T14" fmla="*/ 45 w 199"/>
                  <a:gd name="T15" fmla="*/ 190 h 193"/>
                  <a:gd name="T16" fmla="*/ 40 w 199"/>
                  <a:gd name="T17" fmla="*/ 182 h 193"/>
                  <a:gd name="T18" fmla="*/ 0 w 199"/>
                  <a:gd name="T19" fmla="*/ 10 h 193"/>
                  <a:gd name="T20" fmla="*/ 0 w 199"/>
                  <a:gd name="T21" fmla="*/ 9 h 193"/>
                  <a:gd name="T22" fmla="*/ 3 w 199"/>
                  <a:gd name="T23" fmla="*/ 3 h 193"/>
                  <a:gd name="T24" fmla="*/ 10 w 199"/>
                  <a:gd name="T25" fmla="*/ 1 h 193"/>
                  <a:gd name="T26" fmla="*/ 15 w 199"/>
                  <a:gd name="T27" fmla="*/ 3 h 193"/>
                  <a:gd name="T28" fmla="*/ 18 w 199"/>
                  <a:gd name="T29" fmla="*/ 8 h 193"/>
                  <a:gd name="T30" fmla="*/ 54 w 199"/>
                  <a:gd name="T31" fmla="*/ 162 h 193"/>
                  <a:gd name="T32" fmla="*/ 87 w 199"/>
                  <a:gd name="T33" fmla="*/ 15 h 193"/>
                  <a:gd name="T34" fmla="*/ 91 w 199"/>
                  <a:gd name="T35" fmla="*/ 4 h 193"/>
                  <a:gd name="T36" fmla="*/ 99 w 199"/>
                  <a:gd name="T37" fmla="*/ 0 h 193"/>
                  <a:gd name="T38" fmla="*/ 107 w 199"/>
                  <a:gd name="T39" fmla="*/ 4 h 193"/>
                  <a:gd name="T40" fmla="*/ 111 w 199"/>
                  <a:gd name="T41" fmla="*/ 15 h 193"/>
                  <a:gd name="T42" fmla="*/ 145 w 199"/>
                  <a:gd name="T43" fmla="*/ 162 h 193"/>
                  <a:gd name="T44" fmla="*/ 180 w 199"/>
                  <a:gd name="T45" fmla="*/ 8 h 193"/>
                  <a:gd name="T46" fmla="*/ 183 w 199"/>
                  <a:gd name="T47" fmla="*/ 3 h 193"/>
                  <a:gd name="T48" fmla="*/ 188 w 199"/>
                  <a:gd name="T49" fmla="*/ 1 h 193"/>
                  <a:gd name="T50" fmla="*/ 195 w 199"/>
                  <a:gd name="T51" fmla="*/ 3 h 193"/>
                  <a:gd name="T52" fmla="*/ 199 w 199"/>
                  <a:gd name="T53" fmla="*/ 9 h 193"/>
                  <a:gd name="T54" fmla="*/ 199 w 199"/>
                  <a:gd name="T55" fmla="*/ 10 h 193"/>
                  <a:gd name="T56" fmla="*/ 198 w 199"/>
                  <a:gd name="T57" fmla="*/ 11 h 193"/>
                  <a:gd name="T58" fmla="*/ 198 w 199"/>
                  <a:gd name="T59" fmla="*/ 12 h 193"/>
                  <a:gd name="T60" fmla="*/ 158 w 199"/>
                  <a:gd name="T61" fmla="*/ 182 h 193"/>
                  <a:gd name="T62" fmla="*/ 153 w 199"/>
                  <a:gd name="T63" fmla="*/ 190 h 193"/>
                  <a:gd name="T64" fmla="*/ 145 w 199"/>
                  <a:gd name="T65" fmla="*/ 193 h 193"/>
                  <a:gd name="T66" fmla="*/ 137 w 199"/>
                  <a:gd name="T67" fmla="*/ 190 h 193"/>
                  <a:gd name="T68" fmla="*/ 133 w 199"/>
                  <a:gd name="T69" fmla="*/ 182 h 193"/>
                  <a:gd name="T70" fmla="*/ 99 w 199"/>
                  <a:gd name="T71" fmla="*/ 35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99" h="193">
                    <a:moveTo>
                      <a:pt x="99" y="35"/>
                    </a:moveTo>
                    <a:cubicBezTo>
                      <a:pt x="97" y="46"/>
                      <a:pt x="94" y="58"/>
                      <a:pt x="91" y="70"/>
                    </a:cubicBezTo>
                    <a:cubicBezTo>
                      <a:pt x="88" y="83"/>
                      <a:pt x="85" y="96"/>
                      <a:pt x="82" y="109"/>
                    </a:cubicBezTo>
                    <a:cubicBezTo>
                      <a:pt x="79" y="122"/>
                      <a:pt x="76" y="134"/>
                      <a:pt x="74" y="147"/>
                    </a:cubicBezTo>
                    <a:cubicBezTo>
                      <a:pt x="71" y="160"/>
                      <a:pt x="68" y="171"/>
                      <a:pt x="66" y="182"/>
                    </a:cubicBezTo>
                    <a:cubicBezTo>
                      <a:pt x="65" y="185"/>
                      <a:pt x="63" y="187"/>
                      <a:pt x="62" y="190"/>
                    </a:cubicBezTo>
                    <a:cubicBezTo>
                      <a:pt x="60" y="192"/>
                      <a:pt x="57" y="193"/>
                      <a:pt x="53" y="193"/>
                    </a:cubicBezTo>
                    <a:cubicBezTo>
                      <a:pt x="50" y="193"/>
                      <a:pt x="47" y="192"/>
                      <a:pt x="45" y="190"/>
                    </a:cubicBezTo>
                    <a:cubicBezTo>
                      <a:pt x="43" y="188"/>
                      <a:pt x="41" y="185"/>
                      <a:pt x="40" y="182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6"/>
                      <a:pt x="1" y="4"/>
                      <a:pt x="3" y="3"/>
                    </a:cubicBezTo>
                    <a:cubicBezTo>
                      <a:pt x="5" y="2"/>
                      <a:pt x="7" y="1"/>
                      <a:pt x="10" y="1"/>
                    </a:cubicBezTo>
                    <a:cubicBezTo>
                      <a:pt x="12" y="1"/>
                      <a:pt x="13" y="2"/>
                      <a:pt x="15" y="3"/>
                    </a:cubicBezTo>
                    <a:cubicBezTo>
                      <a:pt x="16" y="4"/>
                      <a:pt x="17" y="6"/>
                      <a:pt x="18" y="8"/>
                    </a:cubicBezTo>
                    <a:cubicBezTo>
                      <a:pt x="54" y="162"/>
                      <a:pt x="54" y="162"/>
                      <a:pt x="54" y="162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0"/>
                      <a:pt x="89" y="7"/>
                      <a:pt x="91" y="4"/>
                    </a:cubicBezTo>
                    <a:cubicBezTo>
                      <a:pt x="93" y="1"/>
                      <a:pt x="95" y="0"/>
                      <a:pt x="99" y="0"/>
                    </a:cubicBezTo>
                    <a:cubicBezTo>
                      <a:pt x="103" y="0"/>
                      <a:pt x="105" y="2"/>
                      <a:pt x="107" y="4"/>
                    </a:cubicBezTo>
                    <a:cubicBezTo>
                      <a:pt x="109" y="7"/>
                      <a:pt x="110" y="10"/>
                      <a:pt x="111" y="15"/>
                    </a:cubicBezTo>
                    <a:cubicBezTo>
                      <a:pt x="145" y="162"/>
                      <a:pt x="145" y="162"/>
                      <a:pt x="145" y="162"/>
                    </a:cubicBezTo>
                    <a:cubicBezTo>
                      <a:pt x="180" y="8"/>
                      <a:pt x="180" y="8"/>
                      <a:pt x="180" y="8"/>
                    </a:cubicBezTo>
                    <a:cubicBezTo>
                      <a:pt x="181" y="6"/>
                      <a:pt x="182" y="4"/>
                      <a:pt x="183" y="3"/>
                    </a:cubicBezTo>
                    <a:cubicBezTo>
                      <a:pt x="185" y="2"/>
                      <a:pt x="186" y="1"/>
                      <a:pt x="188" y="1"/>
                    </a:cubicBezTo>
                    <a:cubicBezTo>
                      <a:pt x="190" y="1"/>
                      <a:pt x="193" y="2"/>
                      <a:pt x="195" y="3"/>
                    </a:cubicBezTo>
                    <a:cubicBezTo>
                      <a:pt x="197" y="4"/>
                      <a:pt x="199" y="6"/>
                      <a:pt x="199" y="9"/>
                    </a:cubicBezTo>
                    <a:cubicBezTo>
                      <a:pt x="199" y="9"/>
                      <a:pt x="199" y="10"/>
                      <a:pt x="199" y="10"/>
                    </a:cubicBezTo>
                    <a:cubicBezTo>
                      <a:pt x="199" y="11"/>
                      <a:pt x="198" y="11"/>
                      <a:pt x="198" y="11"/>
                    </a:cubicBezTo>
                    <a:cubicBezTo>
                      <a:pt x="198" y="12"/>
                      <a:pt x="198" y="12"/>
                      <a:pt x="198" y="12"/>
                    </a:cubicBezTo>
                    <a:cubicBezTo>
                      <a:pt x="158" y="182"/>
                      <a:pt x="158" y="182"/>
                      <a:pt x="158" y="182"/>
                    </a:cubicBezTo>
                    <a:cubicBezTo>
                      <a:pt x="157" y="185"/>
                      <a:pt x="155" y="188"/>
                      <a:pt x="153" y="190"/>
                    </a:cubicBezTo>
                    <a:cubicBezTo>
                      <a:pt x="151" y="192"/>
                      <a:pt x="149" y="193"/>
                      <a:pt x="145" y="193"/>
                    </a:cubicBezTo>
                    <a:cubicBezTo>
                      <a:pt x="142" y="193"/>
                      <a:pt x="139" y="192"/>
                      <a:pt x="137" y="190"/>
                    </a:cubicBezTo>
                    <a:cubicBezTo>
                      <a:pt x="135" y="187"/>
                      <a:pt x="133" y="185"/>
                      <a:pt x="133" y="182"/>
                    </a:cubicBezTo>
                    <a:lnTo>
                      <a:pt x="99" y="35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9" name="Freeform 14">
                <a:extLst>
                  <a:ext uri="{FF2B5EF4-FFF2-40B4-BE49-F238E27FC236}">
                    <a16:creationId xmlns:a16="http://schemas.microsoft.com/office/drawing/2014/main" id="{06D533D0-AE05-44F7-8756-9B731468294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4776788" y="1701801"/>
                <a:ext cx="257175" cy="411163"/>
              </a:xfrm>
              <a:custGeom>
                <a:avLst/>
                <a:gdLst>
                  <a:gd name="T0" fmla="*/ 61 w 121"/>
                  <a:gd name="T1" fmla="*/ 193 h 193"/>
                  <a:gd name="T2" fmla="*/ 34 w 121"/>
                  <a:gd name="T3" fmla="*/ 188 h 193"/>
                  <a:gd name="T4" fmla="*/ 15 w 121"/>
                  <a:gd name="T5" fmla="*/ 174 h 193"/>
                  <a:gd name="T6" fmla="*/ 4 w 121"/>
                  <a:gd name="T7" fmla="*/ 152 h 193"/>
                  <a:gd name="T8" fmla="*/ 0 w 121"/>
                  <a:gd name="T9" fmla="*/ 126 h 193"/>
                  <a:gd name="T10" fmla="*/ 0 w 121"/>
                  <a:gd name="T11" fmla="*/ 68 h 193"/>
                  <a:gd name="T12" fmla="*/ 3 w 121"/>
                  <a:gd name="T13" fmla="*/ 41 h 193"/>
                  <a:gd name="T14" fmla="*/ 14 w 121"/>
                  <a:gd name="T15" fmla="*/ 20 h 193"/>
                  <a:gd name="T16" fmla="*/ 33 w 121"/>
                  <a:gd name="T17" fmla="*/ 6 h 193"/>
                  <a:gd name="T18" fmla="*/ 61 w 121"/>
                  <a:gd name="T19" fmla="*/ 0 h 193"/>
                  <a:gd name="T20" fmla="*/ 88 w 121"/>
                  <a:gd name="T21" fmla="*/ 6 h 193"/>
                  <a:gd name="T22" fmla="*/ 107 w 121"/>
                  <a:gd name="T23" fmla="*/ 20 h 193"/>
                  <a:gd name="T24" fmla="*/ 118 w 121"/>
                  <a:gd name="T25" fmla="*/ 41 h 193"/>
                  <a:gd name="T26" fmla="*/ 121 w 121"/>
                  <a:gd name="T27" fmla="*/ 68 h 193"/>
                  <a:gd name="T28" fmla="*/ 121 w 121"/>
                  <a:gd name="T29" fmla="*/ 126 h 193"/>
                  <a:gd name="T30" fmla="*/ 117 w 121"/>
                  <a:gd name="T31" fmla="*/ 152 h 193"/>
                  <a:gd name="T32" fmla="*/ 106 w 121"/>
                  <a:gd name="T33" fmla="*/ 174 h 193"/>
                  <a:gd name="T34" fmla="*/ 87 w 121"/>
                  <a:gd name="T35" fmla="*/ 188 h 193"/>
                  <a:gd name="T36" fmla="*/ 61 w 121"/>
                  <a:gd name="T37" fmla="*/ 193 h 193"/>
                  <a:gd name="T38" fmla="*/ 61 w 121"/>
                  <a:gd name="T39" fmla="*/ 17 h 193"/>
                  <a:gd name="T40" fmla="*/ 41 w 121"/>
                  <a:gd name="T41" fmla="*/ 21 h 193"/>
                  <a:gd name="T42" fmla="*/ 27 w 121"/>
                  <a:gd name="T43" fmla="*/ 31 h 193"/>
                  <a:gd name="T44" fmla="*/ 20 w 121"/>
                  <a:gd name="T45" fmla="*/ 47 h 193"/>
                  <a:gd name="T46" fmla="*/ 18 w 121"/>
                  <a:gd name="T47" fmla="*/ 68 h 193"/>
                  <a:gd name="T48" fmla="*/ 18 w 121"/>
                  <a:gd name="T49" fmla="*/ 126 h 193"/>
                  <a:gd name="T50" fmla="*/ 20 w 121"/>
                  <a:gd name="T51" fmla="*/ 146 h 193"/>
                  <a:gd name="T52" fmla="*/ 28 w 121"/>
                  <a:gd name="T53" fmla="*/ 162 h 193"/>
                  <a:gd name="T54" fmla="*/ 42 w 121"/>
                  <a:gd name="T55" fmla="*/ 172 h 193"/>
                  <a:gd name="T56" fmla="*/ 61 w 121"/>
                  <a:gd name="T57" fmla="*/ 176 h 193"/>
                  <a:gd name="T58" fmla="*/ 80 w 121"/>
                  <a:gd name="T59" fmla="*/ 172 h 193"/>
                  <a:gd name="T60" fmla="*/ 93 w 121"/>
                  <a:gd name="T61" fmla="*/ 162 h 193"/>
                  <a:gd name="T62" fmla="*/ 101 w 121"/>
                  <a:gd name="T63" fmla="*/ 146 h 193"/>
                  <a:gd name="T64" fmla="*/ 103 w 121"/>
                  <a:gd name="T65" fmla="*/ 126 h 193"/>
                  <a:gd name="T66" fmla="*/ 103 w 121"/>
                  <a:gd name="T67" fmla="*/ 68 h 193"/>
                  <a:gd name="T68" fmla="*/ 101 w 121"/>
                  <a:gd name="T69" fmla="*/ 47 h 193"/>
                  <a:gd name="T70" fmla="*/ 94 w 121"/>
                  <a:gd name="T71" fmla="*/ 31 h 193"/>
                  <a:gd name="T72" fmla="*/ 80 w 121"/>
                  <a:gd name="T73" fmla="*/ 21 h 193"/>
                  <a:gd name="T74" fmla="*/ 61 w 121"/>
                  <a:gd name="T75" fmla="*/ 17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1" h="193">
                    <a:moveTo>
                      <a:pt x="61" y="193"/>
                    </a:moveTo>
                    <a:cubicBezTo>
                      <a:pt x="51" y="193"/>
                      <a:pt x="42" y="192"/>
                      <a:pt x="34" y="188"/>
                    </a:cubicBezTo>
                    <a:cubicBezTo>
                      <a:pt x="27" y="185"/>
                      <a:pt x="20" y="180"/>
                      <a:pt x="15" y="174"/>
                    </a:cubicBezTo>
                    <a:cubicBezTo>
                      <a:pt x="10" y="168"/>
                      <a:pt x="6" y="160"/>
                      <a:pt x="4" y="152"/>
                    </a:cubicBezTo>
                    <a:cubicBezTo>
                      <a:pt x="1" y="144"/>
                      <a:pt x="0" y="135"/>
                      <a:pt x="0" y="126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58"/>
                      <a:pt x="1" y="50"/>
                      <a:pt x="3" y="41"/>
                    </a:cubicBezTo>
                    <a:cubicBezTo>
                      <a:pt x="6" y="33"/>
                      <a:pt x="9" y="26"/>
                      <a:pt x="14" y="20"/>
                    </a:cubicBezTo>
                    <a:cubicBezTo>
                      <a:pt x="19" y="14"/>
                      <a:pt x="25" y="9"/>
                      <a:pt x="33" y="6"/>
                    </a:cubicBezTo>
                    <a:cubicBezTo>
                      <a:pt x="40" y="2"/>
                      <a:pt x="50" y="0"/>
                      <a:pt x="61" y="0"/>
                    </a:cubicBezTo>
                    <a:cubicBezTo>
                      <a:pt x="71" y="0"/>
                      <a:pt x="81" y="2"/>
                      <a:pt x="88" y="6"/>
                    </a:cubicBezTo>
                    <a:cubicBezTo>
                      <a:pt x="96" y="9"/>
                      <a:pt x="102" y="14"/>
                      <a:pt x="107" y="20"/>
                    </a:cubicBezTo>
                    <a:cubicBezTo>
                      <a:pt x="112" y="26"/>
                      <a:pt x="116" y="33"/>
                      <a:pt x="118" y="41"/>
                    </a:cubicBezTo>
                    <a:cubicBezTo>
                      <a:pt x="120" y="50"/>
                      <a:pt x="121" y="58"/>
                      <a:pt x="121" y="68"/>
                    </a:cubicBezTo>
                    <a:cubicBezTo>
                      <a:pt x="121" y="126"/>
                      <a:pt x="121" y="126"/>
                      <a:pt x="121" y="126"/>
                    </a:cubicBezTo>
                    <a:cubicBezTo>
                      <a:pt x="121" y="135"/>
                      <a:pt x="120" y="144"/>
                      <a:pt x="117" y="152"/>
                    </a:cubicBezTo>
                    <a:cubicBezTo>
                      <a:pt x="115" y="160"/>
                      <a:pt x="111" y="168"/>
                      <a:pt x="106" y="174"/>
                    </a:cubicBezTo>
                    <a:cubicBezTo>
                      <a:pt x="101" y="180"/>
                      <a:pt x="95" y="185"/>
                      <a:pt x="87" y="188"/>
                    </a:cubicBezTo>
                    <a:cubicBezTo>
                      <a:pt x="80" y="192"/>
                      <a:pt x="71" y="193"/>
                      <a:pt x="61" y="193"/>
                    </a:cubicBezTo>
                    <a:close/>
                    <a:moveTo>
                      <a:pt x="61" y="17"/>
                    </a:moveTo>
                    <a:cubicBezTo>
                      <a:pt x="53" y="17"/>
                      <a:pt x="46" y="18"/>
                      <a:pt x="41" y="21"/>
                    </a:cubicBezTo>
                    <a:cubicBezTo>
                      <a:pt x="35" y="23"/>
                      <a:pt x="31" y="27"/>
                      <a:pt x="27" y="31"/>
                    </a:cubicBezTo>
                    <a:cubicBezTo>
                      <a:pt x="24" y="36"/>
                      <a:pt x="22" y="41"/>
                      <a:pt x="20" y="47"/>
                    </a:cubicBezTo>
                    <a:cubicBezTo>
                      <a:pt x="19" y="53"/>
                      <a:pt x="18" y="60"/>
                      <a:pt x="18" y="68"/>
                    </a:cubicBezTo>
                    <a:cubicBezTo>
                      <a:pt x="18" y="126"/>
                      <a:pt x="18" y="126"/>
                      <a:pt x="18" y="126"/>
                    </a:cubicBezTo>
                    <a:cubicBezTo>
                      <a:pt x="18" y="133"/>
                      <a:pt x="19" y="140"/>
                      <a:pt x="20" y="146"/>
                    </a:cubicBezTo>
                    <a:cubicBezTo>
                      <a:pt x="22" y="152"/>
                      <a:pt x="25" y="158"/>
                      <a:pt x="28" y="162"/>
                    </a:cubicBezTo>
                    <a:cubicBezTo>
                      <a:pt x="32" y="167"/>
                      <a:pt x="36" y="170"/>
                      <a:pt x="42" y="172"/>
                    </a:cubicBezTo>
                    <a:cubicBezTo>
                      <a:pt x="47" y="175"/>
                      <a:pt x="53" y="176"/>
                      <a:pt x="61" y="176"/>
                    </a:cubicBezTo>
                    <a:cubicBezTo>
                      <a:pt x="68" y="176"/>
                      <a:pt x="74" y="175"/>
                      <a:pt x="80" y="172"/>
                    </a:cubicBezTo>
                    <a:cubicBezTo>
                      <a:pt x="85" y="170"/>
                      <a:pt x="90" y="167"/>
                      <a:pt x="93" y="162"/>
                    </a:cubicBezTo>
                    <a:cubicBezTo>
                      <a:pt x="96" y="158"/>
                      <a:pt x="99" y="152"/>
                      <a:pt x="101" y="146"/>
                    </a:cubicBezTo>
                    <a:cubicBezTo>
                      <a:pt x="102" y="140"/>
                      <a:pt x="103" y="133"/>
                      <a:pt x="103" y="126"/>
                    </a:cubicBezTo>
                    <a:cubicBezTo>
                      <a:pt x="103" y="68"/>
                      <a:pt x="103" y="68"/>
                      <a:pt x="103" y="68"/>
                    </a:cubicBezTo>
                    <a:cubicBezTo>
                      <a:pt x="103" y="60"/>
                      <a:pt x="103" y="53"/>
                      <a:pt x="101" y="47"/>
                    </a:cubicBezTo>
                    <a:cubicBezTo>
                      <a:pt x="99" y="41"/>
                      <a:pt x="97" y="36"/>
                      <a:pt x="94" y="31"/>
                    </a:cubicBezTo>
                    <a:cubicBezTo>
                      <a:pt x="90" y="27"/>
                      <a:pt x="86" y="23"/>
                      <a:pt x="80" y="21"/>
                    </a:cubicBezTo>
                    <a:cubicBezTo>
                      <a:pt x="75" y="18"/>
                      <a:pt x="69" y="17"/>
                      <a:pt x="61" y="17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0" name="Freeform 15">
                <a:extLst>
                  <a:ext uri="{FF2B5EF4-FFF2-40B4-BE49-F238E27FC236}">
                    <a16:creationId xmlns:a16="http://schemas.microsoft.com/office/drawing/2014/main" id="{7579F769-832B-4581-9687-E7709CF8E3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4449763" y="1708151"/>
                <a:ext cx="250825" cy="404813"/>
              </a:xfrm>
              <a:custGeom>
                <a:avLst/>
                <a:gdLst>
                  <a:gd name="T0" fmla="*/ 115 w 118"/>
                  <a:gd name="T1" fmla="*/ 52 h 190"/>
                  <a:gd name="T2" fmla="*/ 104 w 118"/>
                  <a:gd name="T3" fmla="*/ 86 h 190"/>
                  <a:gd name="T4" fmla="*/ 72 w 118"/>
                  <a:gd name="T5" fmla="*/ 103 h 190"/>
                  <a:gd name="T6" fmla="*/ 117 w 118"/>
                  <a:gd name="T7" fmla="*/ 177 h 190"/>
                  <a:gd name="T8" fmla="*/ 117 w 118"/>
                  <a:gd name="T9" fmla="*/ 176 h 190"/>
                  <a:gd name="T10" fmla="*/ 118 w 118"/>
                  <a:gd name="T11" fmla="*/ 182 h 190"/>
                  <a:gd name="T12" fmla="*/ 115 w 118"/>
                  <a:gd name="T13" fmla="*/ 188 h 190"/>
                  <a:gd name="T14" fmla="*/ 109 w 118"/>
                  <a:gd name="T15" fmla="*/ 190 h 190"/>
                  <a:gd name="T16" fmla="*/ 101 w 118"/>
                  <a:gd name="T17" fmla="*/ 186 h 190"/>
                  <a:gd name="T18" fmla="*/ 53 w 118"/>
                  <a:gd name="T19" fmla="*/ 103 h 190"/>
                  <a:gd name="T20" fmla="*/ 18 w 118"/>
                  <a:gd name="T21" fmla="*/ 103 h 190"/>
                  <a:gd name="T22" fmla="*/ 18 w 118"/>
                  <a:gd name="T23" fmla="*/ 181 h 190"/>
                  <a:gd name="T24" fmla="*/ 15 w 118"/>
                  <a:gd name="T25" fmla="*/ 187 h 190"/>
                  <a:gd name="T26" fmla="*/ 9 w 118"/>
                  <a:gd name="T27" fmla="*/ 190 h 190"/>
                  <a:gd name="T28" fmla="*/ 3 w 118"/>
                  <a:gd name="T29" fmla="*/ 188 h 190"/>
                  <a:gd name="T30" fmla="*/ 0 w 118"/>
                  <a:gd name="T31" fmla="*/ 181 h 190"/>
                  <a:gd name="T32" fmla="*/ 0 w 118"/>
                  <a:gd name="T33" fmla="*/ 11 h 190"/>
                  <a:gd name="T34" fmla="*/ 3 w 118"/>
                  <a:gd name="T35" fmla="*/ 3 h 190"/>
                  <a:gd name="T36" fmla="*/ 11 w 118"/>
                  <a:gd name="T37" fmla="*/ 0 h 190"/>
                  <a:gd name="T38" fmla="*/ 58 w 118"/>
                  <a:gd name="T39" fmla="*/ 0 h 190"/>
                  <a:gd name="T40" fmla="*/ 85 w 118"/>
                  <a:gd name="T41" fmla="*/ 4 h 190"/>
                  <a:gd name="T42" fmla="*/ 103 w 118"/>
                  <a:gd name="T43" fmla="*/ 16 h 190"/>
                  <a:gd name="T44" fmla="*/ 113 w 118"/>
                  <a:gd name="T45" fmla="*/ 33 h 190"/>
                  <a:gd name="T46" fmla="*/ 115 w 118"/>
                  <a:gd name="T47" fmla="*/ 52 h 190"/>
                  <a:gd name="T48" fmla="*/ 98 w 118"/>
                  <a:gd name="T49" fmla="*/ 52 h 190"/>
                  <a:gd name="T50" fmla="*/ 96 w 118"/>
                  <a:gd name="T51" fmla="*/ 40 h 190"/>
                  <a:gd name="T52" fmla="*/ 90 w 118"/>
                  <a:gd name="T53" fmla="*/ 28 h 190"/>
                  <a:gd name="T54" fmla="*/ 77 w 118"/>
                  <a:gd name="T55" fmla="*/ 20 h 190"/>
                  <a:gd name="T56" fmla="*/ 57 w 118"/>
                  <a:gd name="T57" fmla="*/ 17 h 190"/>
                  <a:gd name="T58" fmla="*/ 18 w 118"/>
                  <a:gd name="T59" fmla="*/ 17 h 190"/>
                  <a:gd name="T60" fmla="*/ 18 w 118"/>
                  <a:gd name="T61" fmla="*/ 86 h 190"/>
                  <a:gd name="T62" fmla="*/ 59 w 118"/>
                  <a:gd name="T63" fmla="*/ 86 h 190"/>
                  <a:gd name="T64" fmla="*/ 88 w 118"/>
                  <a:gd name="T65" fmla="*/ 78 h 190"/>
                  <a:gd name="T66" fmla="*/ 98 w 118"/>
                  <a:gd name="T67" fmla="*/ 52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8" h="190">
                    <a:moveTo>
                      <a:pt x="115" y="52"/>
                    </a:moveTo>
                    <a:cubicBezTo>
                      <a:pt x="115" y="66"/>
                      <a:pt x="112" y="77"/>
                      <a:pt x="104" y="86"/>
                    </a:cubicBezTo>
                    <a:cubicBezTo>
                      <a:pt x="96" y="94"/>
                      <a:pt x="86" y="100"/>
                      <a:pt x="72" y="103"/>
                    </a:cubicBezTo>
                    <a:cubicBezTo>
                      <a:pt x="117" y="177"/>
                      <a:pt x="117" y="177"/>
                      <a:pt x="117" y="177"/>
                    </a:cubicBezTo>
                    <a:cubicBezTo>
                      <a:pt x="117" y="176"/>
                      <a:pt x="117" y="176"/>
                      <a:pt x="117" y="176"/>
                    </a:cubicBezTo>
                    <a:cubicBezTo>
                      <a:pt x="118" y="178"/>
                      <a:pt x="118" y="180"/>
                      <a:pt x="118" y="182"/>
                    </a:cubicBezTo>
                    <a:cubicBezTo>
                      <a:pt x="118" y="184"/>
                      <a:pt x="117" y="186"/>
                      <a:pt x="115" y="188"/>
                    </a:cubicBezTo>
                    <a:cubicBezTo>
                      <a:pt x="112" y="189"/>
                      <a:pt x="110" y="190"/>
                      <a:pt x="109" y="190"/>
                    </a:cubicBezTo>
                    <a:cubicBezTo>
                      <a:pt x="105" y="190"/>
                      <a:pt x="103" y="189"/>
                      <a:pt x="101" y="186"/>
                    </a:cubicBezTo>
                    <a:cubicBezTo>
                      <a:pt x="53" y="103"/>
                      <a:pt x="53" y="103"/>
                      <a:pt x="53" y="103"/>
                    </a:cubicBezTo>
                    <a:cubicBezTo>
                      <a:pt x="18" y="103"/>
                      <a:pt x="18" y="103"/>
                      <a:pt x="18" y="103"/>
                    </a:cubicBezTo>
                    <a:cubicBezTo>
                      <a:pt x="18" y="181"/>
                      <a:pt x="18" y="181"/>
                      <a:pt x="18" y="181"/>
                    </a:cubicBezTo>
                    <a:cubicBezTo>
                      <a:pt x="18" y="183"/>
                      <a:pt x="17" y="186"/>
                      <a:pt x="15" y="187"/>
                    </a:cubicBezTo>
                    <a:cubicBezTo>
                      <a:pt x="14" y="189"/>
                      <a:pt x="11" y="190"/>
                      <a:pt x="9" y="190"/>
                    </a:cubicBezTo>
                    <a:cubicBezTo>
                      <a:pt x="7" y="190"/>
                      <a:pt x="5" y="189"/>
                      <a:pt x="3" y="188"/>
                    </a:cubicBezTo>
                    <a:cubicBezTo>
                      <a:pt x="1" y="186"/>
                      <a:pt x="0" y="184"/>
                      <a:pt x="0" y="18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8"/>
                      <a:pt x="1" y="5"/>
                      <a:pt x="3" y="3"/>
                    </a:cubicBezTo>
                    <a:cubicBezTo>
                      <a:pt x="5" y="1"/>
                      <a:pt x="8" y="0"/>
                      <a:pt x="11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9" y="0"/>
                      <a:pt x="78" y="1"/>
                      <a:pt x="85" y="4"/>
                    </a:cubicBezTo>
                    <a:cubicBezTo>
                      <a:pt x="93" y="7"/>
                      <a:pt x="99" y="11"/>
                      <a:pt x="103" y="16"/>
                    </a:cubicBezTo>
                    <a:cubicBezTo>
                      <a:pt x="108" y="21"/>
                      <a:pt x="111" y="27"/>
                      <a:pt x="113" y="33"/>
                    </a:cubicBezTo>
                    <a:cubicBezTo>
                      <a:pt x="114" y="39"/>
                      <a:pt x="115" y="46"/>
                      <a:pt x="115" y="52"/>
                    </a:cubicBezTo>
                    <a:close/>
                    <a:moveTo>
                      <a:pt x="98" y="52"/>
                    </a:moveTo>
                    <a:cubicBezTo>
                      <a:pt x="98" y="48"/>
                      <a:pt x="97" y="44"/>
                      <a:pt x="96" y="40"/>
                    </a:cubicBezTo>
                    <a:cubicBezTo>
                      <a:pt x="95" y="35"/>
                      <a:pt x="93" y="31"/>
                      <a:pt x="90" y="28"/>
                    </a:cubicBezTo>
                    <a:cubicBezTo>
                      <a:pt x="87" y="25"/>
                      <a:pt x="83" y="22"/>
                      <a:pt x="77" y="20"/>
                    </a:cubicBezTo>
                    <a:cubicBezTo>
                      <a:pt x="72" y="18"/>
                      <a:pt x="65" y="17"/>
                      <a:pt x="57" y="17"/>
                    </a:cubicBezTo>
                    <a:cubicBezTo>
                      <a:pt x="18" y="17"/>
                      <a:pt x="18" y="17"/>
                      <a:pt x="18" y="17"/>
                    </a:cubicBezTo>
                    <a:cubicBezTo>
                      <a:pt x="18" y="86"/>
                      <a:pt x="18" y="86"/>
                      <a:pt x="18" y="86"/>
                    </a:cubicBezTo>
                    <a:cubicBezTo>
                      <a:pt x="59" y="86"/>
                      <a:pt x="59" y="86"/>
                      <a:pt x="59" y="86"/>
                    </a:cubicBezTo>
                    <a:cubicBezTo>
                      <a:pt x="71" y="86"/>
                      <a:pt x="81" y="84"/>
                      <a:pt x="88" y="78"/>
                    </a:cubicBezTo>
                    <a:cubicBezTo>
                      <a:pt x="94" y="72"/>
                      <a:pt x="98" y="63"/>
                      <a:pt x="98" y="52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1" name="Freeform 16">
                <a:extLst>
                  <a:ext uri="{FF2B5EF4-FFF2-40B4-BE49-F238E27FC236}">
                    <a16:creationId xmlns:a16="http://schemas.microsoft.com/office/drawing/2014/main" id="{9687D596-47F9-4C61-9E4B-3FD442F219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135438" y="1701801"/>
                <a:ext cx="203200" cy="406400"/>
              </a:xfrm>
              <a:custGeom>
                <a:avLst/>
                <a:gdLst>
                  <a:gd name="T0" fmla="*/ 96 w 96"/>
                  <a:gd name="T1" fmla="*/ 182 h 191"/>
                  <a:gd name="T2" fmla="*/ 93 w 96"/>
                  <a:gd name="T3" fmla="*/ 188 h 191"/>
                  <a:gd name="T4" fmla="*/ 87 w 96"/>
                  <a:gd name="T5" fmla="*/ 191 h 191"/>
                  <a:gd name="T6" fmla="*/ 11 w 96"/>
                  <a:gd name="T7" fmla="*/ 191 h 191"/>
                  <a:gd name="T8" fmla="*/ 3 w 96"/>
                  <a:gd name="T9" fmla="*/ 188 h 191"/>
                  <a:gd name="T10" fmla="*/ 0 w 96"/>
                  <a:gd name="T11" fmla="*/ 180 h 191"/>
                  <a:gd name="T12" fmla="*/ 0 w 96"/>
                  <a:gd name="T13" fmla="*/ 9 h 191"/>
                  <a:gd name="T14" fmla="*/ 3 w 96"/>
                  <a:gd name="T15" fmla="*/ 3 h 191"/>
                  <a:gd name="T16" fmla="*/ 9 w 96"/>
                  <a:gd name="T17" fmla="*/ 0 h 191"/>
                  <a:gd name="T18" fmla="*/ 15 w 96"/>
                  <a:gd name="T19" fmla="*/ 3 h 191"/>
                  <a:gd name="T20" fmla="*/ 18 w 96"/>
                  <a:gd name="T21" fmla="*/ 9 h 191"/>
                  <a:gd name="T22" fmla="*/ 18 w 96"/>
                  <a:gd name="T23" fmla="*/ 174 h 191"/>
                  <a:gd name="T24" fmla="*/ 87 w 96"/>
                  <a:gd name="T25" fmla="*/ 174 h 191"/>
                  <a:gd name="T26" fmla="*/ 93 w 96"/>
                  <a:gd name="T27" fmla="*/ 176 h 191"/>
                  <a:gd name="T28" fmla="*/ 96 w 96"/>
                  <a:gd name="T29" fmla="*/ 182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91">
                    <a:moveTo>
                      <a:pt x="96" y="182"/>
                    </a:moveTo>
                    <a:cubicBezTo>
                      <a:pt x="96" y="185"/>
                      <a:pt x="95" y="187"/>
                      <a:pt x="93" y="188"/>
                    </a:cubicBezTo>
                    <a:cubicBezTo>
                      <a:pt x="92" y="190"/>
                      <a:pt x="90" y="191"/>
                      <a:pt x="87" y="191"/>
                    </a:cubicBezTo>
                    <a:cubicBezTo>
                      <a:pt x="11" y="191"/>
                      <a:pt x="11" y="191"/>
                      <a:pt x="11" y="191"/>
                    </a:cubicBezTo>
                    <a:cubicBezTo>
                      <a:pt x="8" y="191"/>
                      <a:pt x="5" y="190"/>
                      <a:pt x="3" y="188"/>
                    </a:cubicBezTo>
                    <a:cubicBezTo>
                      <a:pt x="1" y="186"/>
                      <a:pt x="0" y="184"/>
                      <a:pt x="0" y="18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7"/>
                      <a:pt x="1" y="5"/>
                      <a:pt x="3" y="3"/>
                    </a:cubicBezTo>
                    <a:cubicBezTo>
                      <a:pt x="5" y="1"/>
                      <a:pt x="7" y="0"/>
                      <a:pt x="9" y="0"/>
                    </a:cubicBezTo>
                    <a:cubicBezTo>
                      <a:pt x="12" y="0"/>
                      <a:pt x="14" y="1"/>
                      <a:pt x="15" y="3"/>
                    </a:cubicBezTo>
                    <a:cubicBezTo>
                      <a:pt x="17" y="5"/>
                      <a:pt x="18" y="7"/>
                      <a:pt x="18" y="9"/>
                    </a:cubicBezTo>
                    <a:cubicBezTo>
                      <a:pt x="18" y="174"/>
                      <a:pt x="18" y="174"/>
                      <a:pt x="18" y="174"/>
                    </a:cubicBezTo>
                    <a:cubicBezTo>
                      <a:pt x="87" y="174"/>
                      <a:pt x="87" y="174"/>
                      <a:pt x="87" y="174"/>
                    </a:cubicBezTo>
                    <a:cubicBezTo>
                      <a:pt x="89" y="174"/>
                      <a:pt x="91" y="175"/>
                      <a:pt x="93" y="176"/>
                    </a:cubicBezTo>
                    <a:cubicBezTo>
                      <a:pt x="95" y="178"/>
                      <a:pt x="96" y="180"/>
                      <a:pt x="96" y="182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2" name="Freeform 17">
                <a:extLst>
                  <a:ext uri="{FF2B5EF4-FFF2-40B4-BE49-F238E27FC236}">
                    <a16:creationId xmlns:a16="http://schemas.microsoft.com/office/drawing/2014/main" id="{28146720-6788-4A67-BD9A-32CD1A8605C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883025" y="1708151"/>
                <a:ext cx="244475" cy="400050"/>
              </a:xfrm>
              <a:custGeom>
                <a:avLst/>
                <a:gdLst>
                  <a:gd name="T0" fmla="*/ 115 w 115"/>
                  <a:gd name="T1" fmla="*/ 118 h 188"/>
                  <a:gd name="T2" fmla="*/ 111 w 115"/>
                  <a:gd name="T3" fmla="*/ 144 h 188"/>
                  <a:gd name="T4" fmla="*/ 99 w 115"/>
                  <a:gd name="T5" fmla="*/ 166 h 188"/>
                  <a:gd name="T6" fmla="*/ 76 w 115"/>
                  <a:gd name="T7" fmla="*/ 182 h 188"/>
                  <a:gd name="T8" fmla="*/ 42 w 115"/>
                  <a:gd name="T9" fmla="*/ 188 h 188"/>
                  <a:gd name="T10" fmla="*/ 11 w 115"/>
                  <a:gd name="T11" fmla="*/ 188 h 188"/>
                  <a:gd name="T12" fmla="*/ 4 w 115"/>
                  <a:gd name="T13" fmla="*/ 184 h 188"/>
                  <a:gd name="T14" fmla="*/ 0 w 115"/>
                  <a:gd name="T15" fmla="*/ 177 h 188"/>
                  <a:gd name="T16" fmla="*/ 0 w 115"/>
                  <a:gd name="T17" fmla="*/ 11 h 188"/>
                  <a:gd name="T18" fmla="*/ 4 w 115"/>
                  <a:gd name="T19" fmla="*/ 3 h 188"/>
                  <a:gd name="T20" fmla="*/ 11 w 115"/>
                  <a:gd name="T21" fmla="*/ 0 h 188"/>
                  <a:gd name="T22" fmla="*/ 42 w 115"/>
                  <a:gd name="T23" fmla="*/ 0 h 188"/>
                  <a:gd name="T24" fmla="*/ 76 w 115"/>
                  <a:gd name="T25" fmla="*/ 5 h 188"/>
                  <a:gd name="T26" fmla="*/ 99 w 115"/>
                  <a:gd name="T27" fmla="*/ 20 h 188"/>
                  <a:gd name="T28" fmla="*/ 111 w 115"/>
                  <a:gd name="T29" fmla="*/ 42 h 188"/>
                  <a:gd name="T30" fmla="*/ 115 w 115"/>
                  <a:gd name="T31" fmla="*/ 67 h 188"/>
                  <a:gd name="T32" fmla="*/ 115 w 115"/>
                  <a:gd name="T33" fmla="*/ 118 h 188"/>
                  <a:gd name="T34" fmla="*/ 97 w 115"/>
                  <a:gd name="T35" fmla="*/ 67 h 188"/>
                  <a:gd name="T36" fmla="*/ 94 w 115"/>
                  <a:gd name="T37" fmla="*/ 47 h 188"/>
                  <a:gd name="T38" fmla="*/ 86 w 115"/>
                  <a:gd name="T39" fmla="*/ 31 h 188"/>
                  <a:gd name="T40" fmla="*/ 70 w 115"/>
                  <a:gd name="T41" fmla="*/ 21 h 188"/>
                  <a:gd name="T42" fmla="*/ 47 w 115"/>
                  <a:gd name="T43" fmla="*/ 17 h 188"/>
                  <a:gd name="T44" fmla="*/ 18 w 115"/>
                  <a:gd name="T45" fmla="*/ 17 h 188"/>
                  <a:gd name="T46" fmla="*/ 18 w 115"/>
                  <a:gd name="T47" fmla="*/ 171 h 188"/>
                  <a:gd name="T48" fmla="*/ 47 w 115"/>
                  <a:gd name="T49" fmla="*/ 171 h 188"/>
                  <a:gd name="T50" fmla="*/ 70 w 115"/>
                  <a:gd name="T51" fmla="*/ 166 h 188"/>
                  <a:gd name="T52" fmla="*/ 86 w 115"/>
                  <a:gd name="T53" fmla="*/ 155 h 188"/>
                  <a:gd name="T54" fmla="*/ 94 w 115"/>
                  <a:gd name="T55" fmla="*/ 138 h 188"/>
                  <a:gd name="T56" fmla="*/ 97 w 115"/>
                  <a:gd name="T57" fmla="*/ 118 h 188"/>
                  <a:gd name="T58" fmla="*/ 97 w 115"/>
                  <a:gd name="T59" fmla="*/ 67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5" h="188">
                    <a:moveTo>
                      <a:pt x="115" y="118"/>
                    </a:moveTo>
                    <a:cubicBezTo>
                      <a:pt x="115" y="127"/>
                      <a:pt x="113" y="136"/>
                      <a:pt x="111" y="144"/>
                    </a:cubicBezTo>
                    <a:cubicBezTo>
                      <a:pt x="108" y="153"/>
                      <a:pt x="104" y="160"/>
                      <a:pt x="99" y="166"/>
                    </a:cubicBezTo>
                    <a:cubicBezTo>
                      <a:pt x="93" y="173"/>
                      <a:pt x="86" y="178"/>
                      <a:pt x="76" y="182"/>
                    </a:cubicBezTo>
                    <a:cubicBezTo>
                      <a:pt x="67" y="186"/>
                      <a:pt x="56" y="188"/>
                      <a:pt x="42" y="188"/>
                    </a:cubicBezTo>
                    <a:cubicBezTo>
                      <a:pt x="11" y="188"/>
                      <a:pt x="11" y="188"/>
                      <a:pt x="11" y="188"/>
                    </a:cubicBezTo>
                    <a:cubicBezTo>
                      <a:pt x="8" y="188"/>
                      <a:pt x="6" y="187"/>
                      <a:pt x="4" y="184"/>
                    </a:cubicBezTo>
                    <a:cubicBezTo>
                      <a:pt x="2" y="182"/>
                      <a:pt x="0" y="180"/>
                      <a:pt x="0" y="177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8"/>
                      <a:pt x="2" y="5"/>
                      <a:pt x="4" y="3"/>
                    </a:cubicBezTo>
                    <a:cubicBezTo>
                      <a:pt x="6" y="1"/>
                      <a:pt x="8" y="0"/>
                      <a:pt x="11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56" y="0"/>
                      <a:pt x="67" y="1"/>
                      <a:pt x="76" y="5"/>
                    </a:cubicBezTo>
                    <a:cubicBezTo>
                      <a:pt x="86" y="9"/>
                      <a:pt x="93" y="14"/>
                      <a:pt x="99" y="20"/>
                    </a:cubicBezTo>
                    <a:cubicBezTo>
                      <a:pt x="104" y="26"/>
                      <a:pt x="108" y="33"/>
                      <a:pt x="111" y="42"/>
                    </a:cubicBezTo>
                    <a:cubicBezTo>
                      <a:pt x="113" y="50"/>
                      <a:pt x="115" y="58"/>
                      <a:pt x="115" y="67"/>
                    </a:cubicBezTo>
                    <a:lnTo>
                      <a:pt x="115" y="118"/>
                    </a:lnTo>
                    <a:close/>
                    <a:moveTo>
                      <a:pt x="97" y="67"/>
                    </a:moveTo>
                    <a:cubicBezTo>
                      <a:pt x="97" y="60"/>
                      <a:pt x="96" y="54"/>
                      <a:pt x="94" y="47"/>
                    </a:cubicBezTo>
                    <a:cubicBezTo>
                      <a:pt x="92" y="41"/>
                      <a:pt x="90" y="36"/>
                      <a:pt x="86" y="31"/>
                    </a:cubicBezTo>
                    <a:cubicBezTo>
                      <a:pt x="82" y="27"/>
                      <a:pt x="76" y="23"/>
                      <a:pt x="70" y="21"/>
                    </a:cubicBezTo>
                    <a:cubicBezTo>
                      <a:pt x="64" y="18"/>
                      <a:pt x="56" y="17"/>
                      <a:pt x="47" y="17"/>
                    </a:cubicBezTo>
                    <a:cubicBezTo>
                      <a:pt x="18" y="17"/>
                      <a:pt x="18" y="17"/>
                      <a:pt x="18" y="17"/>
                    </a:cubicBezTo>
                    <a:cubicBezTo>
                      <a:pt x="18" y="171"/>
                      <a:pt x="18" y="171"/>
                      <a:pt x="18" y="171"/>
                    </a:cubicBezTo>
                    <a:cubicBezTo>
                      <a:pt x="47" y="171"/>
                      <a:pt x="47" y="171"/>
                      <a:pt x="47" y="171"/>
                    </a:cubicBezTo>
                    <a:cubicBezTo>
                      <a:pt x="56" y="171"/>
                      <a:pt x="64" y="169"/>
                      <a:pt x="70" y="166"/>
                    </a:cubicBezTo>
                    <a:cubicBezTo>
                      <a:pt x="77" y="164"/>
                      <a:pt x="82" y="160"/>
                      <a:pt x="86" y="155"/>
                    </a:cubicBezTo>
                    <a:cubicBezTo>
                      <a:pt x="90" y="150"/>
                      <a:pt x="93" y="145"/>
                      <a:pt x="94" y="138"/>
                    </a:cubicBezTo>
                    <a:cubicBezTo>
                      <a:pt x="96" y="132"/>
                      <a:pt x="97" y="125"/>
                      <a:pt x="97" y="118"/>
                    </a:cubicBezTo>
                    <a:lnTo>
                      <a:pt x="97" y="67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3" name="Freeform 18">
                <a:extLst>
                  <a:ext uri="{FF2B5EF4-FFF2-40B4-BE49-F238E27FC236}">
                    <a16:creationId xmlns:a16="http://schemas.microsoft.com/office/drawing/2014/main" id="{BDD2CFAF-3E25-44F8-BA6C-6F10545F3F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414713" y="1701801"/>
                <a:ext cx="223838" cy="411163"/>
              </a:xfrm>
              <a:custGeom>
                <a:avLst/>
                <a:gdLst>
                  <a:gd name="T0" fmla="*/ 0 w 106"/>
                  <a:gd name="T1" fmla="*/ 68 h 193"/>
                  <a:gd name="T2" fmla="*/ 4 w 106"/>
                  <a:gd name="T3" fmla="*/ 40 h 193"/>
                  <a:gd name="T4" fmla="*/ 15 w 106"/>
                  <a:gd name="T5" fmla="*/ 19 h 193"/>
                  <a:gd name="T6" fmla="*/ 33 w 106"/>
                  <a:gd name="T7" fmla="*/ 5 h 193"/>
                  <a:gd name="T8" fmla="*/ 59 w 106"/>
                  <a:gd name="T9" fmla="*/ 0 h 193"/>
                  <a:gd name="T10" fmla="*/ 77 w 106"/>
                  <a:gd name="T11" fmla="*/ 2 h 193"/>
                  <a:gd name="T12" fmla="*/ 91 w 106"/>
                  <a:gd name="T13" fmla="*/ 7 h 193"/>
                  <a:gd name="T14" fmla="*/ 102 w 106"/>
                  <a:gd name="T15" fmla="*/ 13 h 193"/>
                  <a:gd name="T16" fmla="*/ 106 w 106"/>
                  <a:gd name="T17" fmla="*/ 21 h 193"/>
                  <a:gd name="T18" fmla="*/ 103 w 106"/>
                  <a:gd name="T19" fmla="*/ 27 h 193"/>
                  <a:gd name="T20" fmla="*/ 98 w 106"/>
                  <a:gd name="T21" fmla="*/ 29 h 193"/>
                  <a:gd name="T22" fmla="*/ 95 w 106"/>
                  <a:gd name="T23" fmla="*/ 28 h 193"/>
                  <a:gd name="T24" fmla="*/ 92 w 106"/>
                  <a:gd name="T25" fmla="*/ 27 h 193"/>
                  <a:gd name="T26" fmla="*/ 91 w 106"/>
                  <a:gd name="T27" fmla="*/ 26 h 193"/>
                  <a:gd name="T28" fmla="*/ 89 w 106"/>
                  <a:gd name="T29" fmla="*/ 25 h 193"/>
                  <a:gd name="T30" fmla="*/ 76 w 106"/>
                  <a:gd name="T31" fmla="*/ 18 h 193"/>
                  <a:gd name="T32" fmla="*/ 61 w 106"/>
                  <a:gd name="T33" fmla="*/ 16 h 193"/>
                  <a:gd name="T34" fmla="*/ 41 w 106"/>
                  <a:gd name="T35" fmla="*/ 19 h 193"/>
                  <a:gd name="T36" fmla="*/ 27 w 106"/>
                  <a:gd name="T37" fmla="*/ 30 h 193"/>
                  <a:gd name="T38" fmla="*/ 20 w 106"/>
                  <a:gd name="T39" fmla="*/ 46 h 193"/>
                  <a:gd name="T40" fmla="*/ 18 w 106"/>
                  <a:gd name="T41" fmla="*/ 68 h 193"/>
                  <a:gd name="T42" fmla="*/ 18 w 106"/>
                  <a:gd name="T43" fmla="*/ 126 h 193"/>
                  <a:gd name="T44" fmla="*/ 20 w 106"/>
                  <a:gd name="T45" fmla="*/ 147 h 193"/>
                  <a:gd name="T46" fmla="*/ 27 w 106"/>
                  <a:gd name="T47" fmla="*/ 163 h 193"/>
                  <a:gd name="T48" fmla="*/ 41 w 106"/>
                  <a:gd name="T49" fmla="*/ 174 h 193"/>
                  <a:gd name="T50" fmla="*/ 61 w 106"/>
                  <a:gd name="T51" fmla="*/ 177 h 193"/>
                  <a:gd name="T52" fmla="*/ 89 w 106"/>
                  <a:gd name="T53" fmla="*/ 169 h 193"/>
                  <a:gd name="T54" fmla="*/ 92 w 106"/>
                  <a:gd name="T55" fmla="*/ 167 h 193"/>
                  <a:gd name="T56" fmla="*/ 98 w 106"/>
                  <a:gd name="T57" fmla="*/ 164 h 193"/>
                  <a:gd name="T58" fmla="*/ 103 w 106"/>
                  <a:gd name="T59" fmla="*/ 166 h 193"/>
                  <a:gd name="T60" fmla="*/ 106 w 106"/>
                  <a:gd name="T61" fmla="*/ 172 h 193"/>
                  <a:gd name="T62" fmla="*/ 102 w 106"/>
                  <a:gd name="T63" fmla="*/ 180 h 193"/>
                  <a:gd name="T64" fmla="*/ 91 w 106"/>
                  <a:gd name="T65" fmla="*/ 187 h 193"/>
                  <a:gd name="T66" fmla="*/ 77 w 106"/>
                  <a:gd name="T67" fmla="*/ 191 h 193"/>
                  <a:gd name="T68" fmla="*/ 59 w 106"/>
                  <a:gd name="T69" fmla="*/ 193 h 193"/>
                  <a:gd name="T70" fmla="*/ 33 w 106"/>
                  <a:gd name="T71" fmla="*/ 188 h 193"/>
                  <a:gd name="T72" fmla="*/ 15 w 106"/>
                  <a:gd name="T73" fmla="*/ 175 h 193"/>
                  <a:gd name="T74" fmla="*/ 4 w 106"/>
                  <a:gd name="T75" fmla="*/ 153 h 193"/>
                  <a:gd name="T76" fmla="*/ 0 w 106"/>
                  <a:gd name="T77" fmla="*/ 126 h 193"/>
                  <a:gd name="T78" fmla="*/ 0 w 106"/>
                  <a:gd name="T79" fmla="*/ 68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6" h="193">
                    <a:moveTo>
                      <a:pt x="0" y="68"/>
                    </a:moveTo>
                    <a:cubicBezTo>
                      <a:pt x="0" y="57"/>
                      <a:pt x="1" y="48"/>
                      <a:pt x="4" y="40"/>
                    </a:cubicBezTo>
                    <a:cubicBezTo>
                      <a:pt x="6" y="32"/>
                      <a:pt x="10" y="24"/>
                      <a:pt x="15" y="19"/>
                    </a:cubicBezTo>
                    <a:cubicBezTo>
                      <a:pt x="20" y="13"/>
                      <a:pt x="26" y="8"/>
                      <a:pt x="33" y="5"/>
                    </a:cubicBezTo>
                    <a:cubicBezTo>
                      <a:pt x="41" y="2"/>
                      <a:pt x="49" y="0"/>
                      <a:pt x="59" y="0"/>
                    </a:cubicBezTo>
                    <a:cubicBezTo>
                      <a:pt x="65" y="0"/>
                      <a:pt x="71" y="1"/>
                      <a:pt x="77" y="2"/>
                    </a:cubicBezTo>
                    <a:cubicBezTo>
                      <a:pt x="82" y="3"/>
                      <a:pt x="87" y="5"/>
                      <a:pt x="91" y="7"/>
                    </a:cubicBezTo>
                    <a:cubicBezTo>
                      <a:pt x="96" y="9"/>
                      <a:pt x="99" y="11"/>
                      <a:pt x="102" y="13"/>
                    </a:cubicBezTo>
                    <a:cubicBezTo>
                      <a:pt x="104" y="16"/>
                      <a:pt x="106" y="19"/>
                      <a:pt x="106" y="21"/>
                    </a:cubicBezTo>
                    <a:cubicBezTo>
                      <a:pt x="106" y="24"/>
                      <a:pt x="105" y="25"/>
                      <a:pt x="103" y="27"/>
                    </a:cubicBezTo>
                    <a:cubicBezTo>
                      <a:pt x="102" y="28"/>
                      <a:pt x="100" y="29"/>
                      <a:pt x="98" y="29"/>
                    </a:cubicBezTo>
                    <a:cubicBezTo>
                      <a:pt x="97" y="29"/>
                      <a:pt x="96" y="29"/>
                      <a:pt x="95" y="28"/>
                    </a:cubicBezTo>
                    <a:cubicBezTo>
                      <a:pt x="94" y="28"/>
                      <a:pt x="93" y="27"/>
                      <a:pt x="92" y="27"/>
                    </a:cubicBezTo>
                    <a:cubicBezTo>
                      <a:pt x="92" y="26"/>
                      <a:pt x="91" y="26"/>
                      <a:pt x="91" y="26"/>
                    </a:cubicBezTo>
                    <a:cubicBezTo>
                      <a:pt x="90" y="26"/>
                      <a:pt x="90" y="25"/>
                      <a:pt x="89" y="25"/>
                    </a:cubicBezTo>
                    <a:cubicBezTo>
                      <a:pt x="85" y="22"/>
                      <a:pt x="80" y="20"/>
                      <a:pt x="76" y="18"/>
                    </a:cubicBezTo>
                    <a:cubicBezTo>
                      <a:pt x="71" y="17"/>
                      <a:pt x="66" y="16"/>
                      <a:pt x="61" y="16"/>
                    </a:cubicBezTo>
                    <a:cubicBezTo>
                      <a:pt x="53" y="16"/>
                      <a:pt x="46" y="17"/>
                      <a:pt x="41" y="19"/>
                    </a:cubicBezTo>
                    <a:cubicBezTo>
                      <a:pt x="35" y="22"/>
                      <a:pt x="31" y="25"/>
                      <a:pt x="27" y="30"/>
                    </a:cubicBezTo>
                    <a:cubicBezTo>
                      <a:pt x="24" y="34"/>
                      <a:pt x="22" y="40"/>
                      <a:pt x="20" y="46"/>
                    </a:cubicBezTo>
                    <a:cubicBezTo>
                      <a:pt x="19" y="52"/>
                      <a:pt x="18" y="60"/>
                      <a:pt x="18" y="68"/>
                    </a:cubicBezTo>
                    <a:cubicBezTo>
                      <a:pt x="18" y="126"/>
                      <a:pt x="18" y="126"/>
                      <a:pt x="18" y="126"/>
                    </a:cubicBezTo>
                    <a:cubicBezTo>
                      <a:pt x="18" y="134"/>
                      <a:pt x="19" y="141"/>
                      <a:pt x="20" y="147"/>
                    </a:cubicBezTo>
                    <a:cubicBezTo>
                      <a:pt x="22" y="154"/>
                      <a:pt x="24" y="159"/>
                      <a:pt x="27" y="163"/>
                    </a:cubicBezTo>
                    <a:cubicBezTo>
                      <a:pt x="31" y="168"/>
                      <a:pt x="35" y="171"/>
                      <a:pt x="41" y="174"/>
                    </a:cubicBezTo>
                    <a:cubicBezTo>
                      <a:pt x="46" y="176"/>
                      <a:pt x="53" y="177"/>
                      <a:pt x="61" y="177"/>
                    </a:cubicBezTo>
                    <a:cubicBezTo>
                      <a:pt x="71" y="177"/>
                      <a:pt x="81" y="174"/>
                      <a:pt x="89" y="169"/>
                    </a:cubicBezTo>
                    <a:cubicBezTo>
                      <a:pt x="92" y="167"/>
                      <a:pt x="92" y="167"/>
                      <a:pt x="92" y="167"/>
                    </a:cubicBezTo>
                    <a:cubicBezTo>
                      <a:pt x="94" y="165"/>
                      <a:pt x="96" y="164"/>
                      <a:pt x="98" y="164"/>
                    </a:cubicBezTo>
                    <a:cubicBezTo>
                      <a:pt x="100" y="164"/>
                      <a:pt x="102" y="165"/>
                      <a:pt x="103" y="166"/>
                    </a:cubicBezTo>
                    <a:cubicBezTo>
                      <a:pt x="105" y="168"/>
                      <a:pt x="106" y="170"/>
                      <a:pt x="106" y="172"/>
                    </a:cubicBezTo>
                    <a:cubicBezTo>
                      <a:pt x="106" y="175"/>
                      <a:pt x="104" y="177"/>
                      <a:pt x="102" y="180"/>
                    </a:cubicBezTo>
                    <a:cubicBezTo>
                      <a:pt x="99" y="183"/>
                      <a:pt x="96" y="185"/>
                      <a:pt x="91" y="187"/>
                    </a:cubicBezTo>
                    <a:cubicBezTo>
                      <a:pt x="87" y="189"/>
                      <a:pt x="82" y="190"/>
                      <a:pt x="77" y="191"/>
                    </a:cubicBezTo>
                    <a:cubicBezTo>
                      <a:pt x="71" y="192"/>
                      <a:pt x="65" y="193"/>
                      <a:pt x="59" y="193"/>
                    </a:cubicBezTo>
                    <a:cubicBezTo>
                      <a:pt x="49" y="193"/>
                      <a:pt x="41" y="191"/>
                      <a:pt x="33" y="188"/>
                    </a:cubicBezTo>
                    <a:cubicBezTo>
                      <a:pt x="26" y="185"/>
                      <a:pt x="20" y="180"/>
                      <a:pt x="15" y="175"/>
                    </a:cubicBezTo>
                    <a:cubicBezTo>
                      <a:pt x="10" y="169"/>
                      <a:pt x="6" y="162"/>
                      <a:pt x="4" y="153"/>
                    </a:cubicBezTo>
                    <a:cubicBezTo>
                      <a:pt x="1" y="145"/>
                      <a:pt x="0" y="136"/>
                      <a:pt x="0" y="126"/>
                    </a:cubicBez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4" name="Freeform 19">
                <a:extLst>
                  <a:ext uri="{FF2B5EF4-FFF2-40B4-BE49-F238E27FC236}">
                    <a16:creationId xmlns:a16="http://schemas.microsoft.com/office/drawing/2014/main" id="{EDDA1701-F895-4BDE-B8F8-9EF4B2018D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149600" y="1701801"/>
                <a:ext cx="257175" cy="411163"/>
              </a:xfrm>
              <a:custGeom>
                <a:avLst/>
                <a:gdLst>
                  <a:gd name="T0" fmla="*/ 61 w 121"/>
                  <a:gd name="T1" fmla="*/ 193 h 193"/>
                  <a:gd name="T2" fmla="*/ 34 w 121"/>
                  <a:gd name="T3" fmla="*/ 188 h 193"/>
                  <a:gd name="T4" fmla="*/ 16 w 121"/>
                  <a:gd name="T5" fmla="*/ 174 h 193"/>
                  <a:gd name="T6" fmla="*/ 4 w 121"/>
                  <a:gd name="T7" fmla="*/ 152 h 193"/>
                  <a:gd name="T8" fmla="*/ 0 w 121"/>
                  <a:gd name="T9" fmla="*/ 126 h 193"/>
                  <a:gd name="T10" fmla="*/ 0 w 121"/>
                  <a:gd name="T11" fmla="*/ 68 h 193"/>
                  <a:gd name="T12" fmla="*/ 4 w 121"/>
                  <a:gd name="T13" fmla="*/ 41 h 193"/>
                  <a:gd name="T14" fmla="*/ 14 w 121"/>
                  <a:gd name="T15" fmla="*/ 20 h 193"/>
                  <a:gd name="T16" fmla="*/ 33 w 121"/>
                  <a:gd name="T17" fmla="*/ 6 h 193"/>
                  <a:gd name="T18" fmla="*/ 61 w 121"/>
                  <a:gd name="T19" fmla="*/ 0 h 193"/>
                  <a:gd name="T20" fmla="*/ 89 w 121"/>
                  <a:gd name="T21" fmla="*/ 6 h 193"/>
                  <a:gd name="T22" fmla="*/ 107 w 121"/>
                  <a:gd name="T23" fmla="*/ 20 h 193"/>
                  <a:gd name="T24" fmla="*/ 118 w 121"/>
                  <a:gd name="T25" fmla="*/ 41 h 193"/>
                  <a:gd name="T26" fmla="*/ 121 w 121"/>
                  <a:gd name="T27" fmla="*/ 68 h 193"/>
                  <a:gd name="T28" fmla="*/ 121 w 121"/>
                  <a:gd name="T29" fmla="*/ 126 h 193"/>
                  <a:gd name="T30" fmla="*/ 118 w 121"/>
                  <a:gd name="T31" fmla="*/ 152 h 193"/>
                  <a:gd name="T32" fmla="*/ 106 w 121"/>
                  <a:gd name="T33" fmla="*/ 174 h 193"/>
                  <a:gd name="T34" fmla="*/ 87 w 121"/>
                  <a:gd name="T35" fmla="*/ 188 h 193"/>
                  <a:gd name="T36" fmla="*/ 61 w 121"/>
                  <a:gd name="T37" fmla="*/ 193 h 193"/>
                  <a:gd name="T38" fmla="*/ 61 w 121"/>
                  <a:gd name="T39" fmla="*/ 17 h 193"/>
                  <a:gd name="T40" fmla="*/ 41 w 121"/>
                  <a:gd name="T41" fmla="*/ 21 h 193"/>
                  <a:gd name="T42" fmla="*/ 28 w 121"/>
                  <a:gd name="T43" fmla="*/ 31 h 193"/>
                  <a:gd name="T44" fmla="*/ 20 w 121"/>
                  <a:gd name="T45" fmla="*/ 47 h 193"/>
                  <a:gd name="T46" fmla="*/ 18 w 121"/>
                  <a:gd name="T47" fmla="*/ 68 h 193"/>
                  <a:gd name="T48" fmla="*/ 18 w 121"/>
                  <a:gd name="T49" fmla="*/ 126 h 193"/>
                  <a:gd name="T50" fmla="*/ 21 w 121"/>
                  <a:gd name="T51" fmla="*/ 146 h 193"/>
                  <a:gd name="T52" fmla="*/ 28 w 121"/>
                  <a:gd name="T53" fmla="*/ 162 h 193"/>
                  <a:gd name="T54" fmla="*/ 42 w 121"/>
                  <a:gd name="T55" fmla="*/ 172 h 193"/>
                  <a:gd name="T56" fmla="*/ 61 w 121"/>
                  <a:gd name="T57" fmla="*/ 176 h 193"/>
                  <a:gd name="T58" fmla="*/ 80 w 121"/>
                  <a:gd name="T59" fmla="*/ 172 h 193"/>
                  <a:gd name="T60" fmla="*/ 93 w 121"/>
                  <a:gd name="T61" fmla="*/ 162 h 193"/>
                  <a:gd name="T62" fmla="*/ 101 w 121"/>
                  <a:gd name="T63" fmla="*/ 146 h 193"/>
                  <a:gd name="T64" fmla="*/ 104 w 121"/>
                  <a:gd name="T65" fmla="*/ 126 h 193"/>
                  <a:gd name="T66" fmla="*/ 104 w 121"/>
                  <a:gd name="T67" fmla="*/ 68 h 193"/>
                  <a:gd name="T68" fmla="*/ 101 w 121"/>
                  <a:gd name="T69" fmla="*/ 47 h 193"/>
                  <a:gd name="T70" fmla="*/ 94 w 121"/>
                  <a:gd name="T71" fmla="*/ 31 h 193"/>
                  <a:gd name="T72" fmla="*/ 81 w 121"/>
                  <a:gd name="T73" fmla="*/ 21 h 193"/>
                  <a:gd name="T74" fmla="*/ 61 w 121"/>
                  <a:gd name="T75" fmla="*/ 17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1" h="193">
                    <a:moveTo>
                      <a:pt x="61" y="193"/>
                    </a:moveTo>
                    <a:cubicBezTo>
                      <a:pt x="51" y="193"/>
                      <a:pt x="42" y="192"/>
                      <a:pt x="34" y="188"/>
                    </a:cubicBezTo>
                    <a:cubicBezTo>
                      <a:pt x="27" y="185"/>
                      <a:pt x="21" y="180"/>
                      <a:pt x="16" y="174"/>
                    </a:cubicBezTo>
                    <a:cubicBezTo>
                      <a:pt x="11" y="168"/>
                      <a:pt x="7" y="160"/>
                      <a:pt x="4" y="152"/>
                    </a:cubicBezTo>
                    <a:cubicBezTo>
                      <a:pt x="2" y="144"/>
                      <a:pt x="0" y="135"/>
                      <a:pt x="0" y="126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58"/>
                      <a:pt x="1" y="50"/>
                      <a:pt x="4" y="41"/>
                    </a:cubicBezTo>
                    <a:cubicBezTo>
                      <a:pt x="6" y="33"/>
                      <a:pt x="9" y="26"/>
                      <a:pt x="14" y="20"/>
                    </a:cubicBezTo>
                    <a:cubicBezTo>
                      <a:pt x="19" y="14"/>
                      <a:pt x="25" y="9"/>
                      <a:pt x="33" y="6"/>
                    </a:cubicBezTo>
                    <a:cubicBezTo>
                      <a:pt x="41" y="2"/>
                      <a:pt x="50" y="0"/>
                      <a:pt x="61" y="0"/>
                    </a:cubicBezTo>
                    <a:cubicBezTo>
                      <a:pt x="72" y="0"/>
                      <a:pt x="81" y="2"/>
                      <a:pt x="89" y="6"/>
                    </a:cubicBezTo>
                    <a:cubicBezTo>
                      <a:pt x="96" y="9"/>
                      <a:pt x="103" y="14"/>
                      <a:pt x="107" y="20"/>
                    </a:cubicBezTo>
                    <a:cubicBezTo>
                      <a:pt x="112" y="26"/>
                      <a:pt x="116" y="33"/>
                      <a:pt x="118" y="41"/>
                    </a:cubicBezTo>
                    <a:cubicBezTo>
                      <a:pt x="120" y="50"/>
                      <a:pt x="121" y="58"/>
                      <a:pt x="121" y="68"/>
                    </a:cubicBezTo>
                    <a:cubicBezTo>
                      <a:pt x="121" y="126"/>
                      <a:pt x="121" y="126"/>
                      <a:pt x="121" y="126"/>
                    </a:cubicBezTo>
                    <a:cubicBezTo>
                      <a:pt x="121" y="135"/>
                      <a:pt x="120" y="144"/>
                      <a:pt x="118" y="152"/>
                    </a:cubicBezTo>
                    <a:cubicBezTo>
                      <a:pt x="115" y="160"/>
                      <a:pt x="111" y="168"/>
                      <a:pt x="106" y="174"/>
                    </a:cubicBezTo>
                    <a:cubicBezTo>
                      <a:pt x="101" y="180"/>
                      <a:pt x="95" y="185"/>
                      <a:pt x="87" y="188"/>
                    </a:cubicBezTo>
                    <a:cubicBezTo>
                      <a:pt x="80" y="192"/>
                      <a:pt x="71" y="193"/>
                      <a:pt x="61" y="193"/>
                    </a:cubicBezTo>
                    <a:close/>
                    <a:moveTo>
                      <a:pt x="61" y="17"/>
                    </a:moveTo>
                    <a:cubicBezTo>
                      <a:pt x="53" y="17"/>
                      <a:pt x="46" y="18"/>
                      <a:pt x="41" y="21"/>
                    </a:cubicBezTo>
                    <a:cubicBezTo>
                      <a:pt x="35" y="23"/>
                      <a:pt x="31" y="27"/>
                      <a:pt x="28" y="31"/>
                    </a:cubicBezTo>
                    <a:cubicBezTo>
                      <a:pt x="24" y="36"/>
                      <a:pt x="22" y="41"/>
                      <a:pt x="20" y="47"/>
                    </a:cubicBezTo>
                    <a:cubicBezTo>
                      <a:pt x="19" y="53"/>
                      <a:pt x="18" y="60"/>
                      <a:pt x="18" y="68"/>
                    </a:cubicBezTo>
                    <a:cubicBezTo>
                      <a:pt x="18" y="126"/>
                      <a:pt x="18" y="126"/>
                      <a:pt x="18" y="126"/>
                    </a:cubicBezTo>
                    <a:cubicBezTo>
                      <a:pt x="18" y="133"/>
                      <a:pt x="19" y="140"/>
                      <a:pt x="21" y="146"/>
                    </a:cubicBezTo>
                    <a:cubicBezTo>
                      <a:pt x="22" y="152"/>
                      <a:pt x="25" y="158"/>
                      <a:pt x="28" y="162"/>
                    </a:cubicBezTo>
                    <a:cubicBezTo>
                      <a:pt x="32" y="167"/>
                      <a:pt x="37" y="170"/>
                      <a:pt x="42" y="172"/>
                    </a:cubicBezTo>
                    <a:cubicBezTo>
                      <a:pt x="47" y="175"/>
                      <a:pt x="54" y="176"/>
                      <a:pt x="61" y="176"/>
                    </a:cubicBezTo>
                    <a:cubicBezTo>
                      <a:pt x="68" y="176"/>
                      <a:pt x="75" y="175"/>
                      <a:pt x="80" y="172"/>
                    </a:cubicBezTo>
                    <a:cubicBezTo>
                      <a:pt x="85" y="170"/>
                      <a:pt x="90" y="167"/>
                      <a:pt x="93" y="162"/>
                    </a:cubicBezTo>
                    <a:cubicBezTo>
                      <a:pt x="97" y="158"/>
                      <a:pt x="99" y="152"/>
                      <a:pt x="101" y="146"/>
                    </a:cubicBezTo>
                    <a:cubicBezTo>
                      <a:pt x="103" y="140"/>
                      <a:pt x="104" y="133"/>
                      <a:pt x="104" y="126"/>
                    </a:cubicBezTo>
                    <a:cubicBezTo>
                      <a:pt x="104" y="68"/>
                      <a:pt x="104" y="68"/>
                      <a:pt x="104" y="68"/>
                    </a:cubicBezTo>
                    <a:cubicBezTo>
                      <a:pt x="104" y="60"/>
                      <a:pt x="103" y="53"/>
                      <a:pt x="101" y="47"/>
                    </a:cubicBezTo>
                    <a:cubicBezTo>
                      <a:pt x="100" y="41"/>
                      <a:pt x="97" y="36"/>
                      <a:pt x="94" y="31"/>
                    </a:cubicBezTo>
                    <a:cubicBezTo>
                      <a:pt x="91" y="27"/>
                      <a:pt x="86" y="23"/>
                      <a:pt x="81" y="21"/>
                    </a:cubicBezTo>
                    <a:cubicBezTo>
                      <a:pt x="75" y="18"/>
                      <a:pt x="69" y="17"/>
                      <a:pt x="61" y="17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3" name="Freeform 20">
                <a:extLst>
                  <a:ext uri="{FF2B5EF4-FFF2-40B4-BE49-F238E27FC236}">
                    <a16:creationId xmlns:a16="http://schemas.microsoft.com/office/drawing/2014/main" id="{E4BED047-E917-4224-91F9-F6F3E44954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822575" y="1701801"/>
                <a:ext cx="254000" cy="411163"/>
              </a:xfrm>
              <a:custGeom>
                <a:avLst/>
                <a:gdLst>
                  <a:gd name="T0" fmla="*/ 110 w 120"/>
                  <a:gd name="T1" fmla="*/ 193 h 193"/>
                  <a:gd name="T2" fmla="*/ 105 w 120"/>
                  <a:gd name="T3" fmla="*/ 192 h 193"/>
                  <a:gd name="T4" fmla="*/ 101 w 120"/>
                  <a:gd name="T5" fmla="*/ 188 h 193"/>
                  <a:gd name="T6" fmla="*/ 18 w 120"/>
                  <a:gd name="T7" fmla="*/ 36 h 193"/>
                  <a:gd name="T8" fmla="*/ 18 w 120"/>
                  <a:gd name="T9" fmla="*/ 184 h 193"/>
                  <a:gd name="T10" fmla="*/ 16 w 120"/>
                  <a:gd name="T11" fmla="*/ 191 h 193"/>
                  <a:gd name="T12" fmla="*/ 9 w 120"/>
                  <a:gd name="T13" fmla="*/ 193 h 193"/>
                  <a:gd name="T14" fmla="*/ 3 w 120"/>
                  <a:gd name="T15" fmla="*/ 191 h 193"/>
                  <a:gd name="T16" fmla="*/ 0 w 120"/>
                  <a:gd name="T17" fmla="*/ 184 h 193"/>
                  <a:gd name="T18" fmla="*/ 0 w 120"/>
                  <a:gd name="T19" fmla="*/ 10 h 193"/>
                  <a:gd name="T20" fmla="*/ 3 w 120"/>
                  <a:gd name="T21" fmla="*/ 3 h 193"/>
                  <a:gd name="T22" fmla="*/ 10 w 120"/>
                  <a:gd name="T23" fmla="*/ 0 h 193"/>
                  <a:gd name="T24" fmla="*/ 20 w 120"/>
                  <a:gd name="T25" fmla="*/ 6 h 193"/>
                  <a:gd name="T26" fmla="*/ 102 w 120"/>
                  <a:gd name="T27" fmla="*/ 158 h 193"/>
                  <a:gd name="T28" fmla="*/ 102 w 120"/>
                  <a:gd name="T29" fmla="*/ 9 h 193"/>
                  <a:gd name="T30" fmla="*/ 105 w 120"/>
                  <a:gd name="T31" fmla="*/ 3 h 193"/>
                  <a:gd name="T32" fmla="*/ 111 w 120"/>
                  <a:gd name="T33" fmla="*/ 0 h 193"/>
                  <a:gd name="T34" fmla="*/ 117 w 120"/>
                  <a:gd name="T35" fmla="*/ 3 h 193"/>
                  <a:gd name="T36" fmla="*/ 120 w 120"/>
                  <a:gd name="T37" fmla="*/ 9 h 193"/>
                  <a:gd name="T38" fmla="*/ 120 w 120"/>
                  <a:gd name="T39" fmla="*/ 183 h 193"/>
                  <a:gd name="T40" fmla="*/ 117 w 120"/>
                  <a:gd name="T41" fmla="*/ 190 h 193"/>
                  <a:gd name="T42" fmla="*/ 110 w 120"/>
                  <a:gd name="T43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0" h="193">
                    <a:moveTo>
                      <a:pt x="110" y="193"/>
                    </a:moveTo>
                    <a:cubicBezTo>
                      <a:pt x="108" y="193"/>
                      <a:pt x="106" y="193"/>
                      <a:pt x="105" y="192"/>
                    </a:cubicBezTo>
                    <a:cubicBezTo>
                      <a:pt x="103" y="191"/>
                      <a:pt x="101" y="190"/>
                      <a:pt x="101" y="188"/>
                    </a:cubicBezTo>
                    <a:cubicBezTo>
                      <a:pt x="18" y="36"/>
                      <a:pt x="18" y="36"/>
                      <a:pt x="18" y="36"/>
                    </a:cubicBezTo>
                    <a:cubicBezTo>
                      <a:pt x="18" y="184"/>
                      <a:pt x="18" y="184"/>
                      <a:pt x="18" y="184"/>
                    </a:cubicBezTo>
                    <a:cubicBezTo>
                      <a:pt x="18" y="187"/>
                      <a:pt x="17" y="189"/>
                      <a:pt x="16" y="191"/>
                    </a:cubicBezTo>
                    <a:cubicBezTo>
                      <a:pt x="14" y="192"/>
                      <a:pt x="12" y="193"/>
                      <a:pt x="9" y="193"/>
                    </a:cubicBezTo>
                    <a:cubicBezTo>
                      <a:pt x="7" y="193"/>
                      <a:pt x="5" y="192"/>
                      <a:pt x="3" y="191"/>
                    </a:cubicBezTo>
                    <a:cubicBezTo>
                      <a:pt x="1" y="189"/>
                      <a:pt x="0" y="187"/>
                      <a:pt x="0" y="18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7"/>
                      <a:pt x="1" y="5"/>
                      <a:pt x="3" y="3"/>
                    </a:cubicBezTo>
                    <a:cubicBezTo>
                      <a:pt x="5" y="1"/>
                      <a:pt x="7" y="0"/>
                      <a:pt x="10" y="0"/>
                    </a:cubicBezTo>
                    <a:cubicBezTo>
                      <a:pt x="15" y="0"/>
                      <a:pt x="18" y="2"/>
                      <a:pt x="20" y="6"/>
                    </a:cubicBezTo>
                    <a:cubicBezTo>
                      <a:pt x="102" y="158"/>
                      <a:pt x="102" y="158"/>
                      <a:pt x="102" y="158"/>
                    </a:cubicBezTo>
                    <a:cubicBezTo>
                      <a:pt x="102" y="9"/>
                      <a:pt x="102" y="9"/>
                      <a:pt x="102" y="9"/>
                    </a:cubicBezTo>
                    <a:cubicBezTo>
                      <a:pt x="102" y="7"/>
                      <a:pt x="103" y="5"/>
                      <a:pt x="105" y="3"/>
                    </a:cubicBezTo>
                    <a:cubicBezTo>
                      <a:pt x="107" y="1"/>
                      <a:pt x="109" y="0"/>
                      <a:pt x="111" y="0"/>
                    </a:cubicBezTo>
                    <a:cubicBezTo>
                      <a:pt x="114" y="0"/>
                      <a:pt x="116" y="1"/>
                      <a:pt x="117" y="3"/>
                    </a:cubicBezTo>
                    <a:cubicBezTo>
                      <a:pt x="119" y="5"/>
                      <a:pt x="120" y="7"/>
                      <a:pt x="120" y="9"/>
                    </a:cubicBezTo>
                    <a:cubicBezTo>
                      <a:pt x="120" y="183"/>
                      <a:pt x="120" y="183"/>
                      <a:pt x="120" y="183"/>
                    </a:cubicBezTo>
                    <a:cubicBezTo>
                      <a:pt x="120" y="186"/>
                      <a:pt x="119" y="189"/>
                      <a:pt x="117" y="190"/>
                    </a:cubicBezTo>
                    <a:cubicBezTo>
                      <a:pt x="115" y="192"/>
                      <a:pt x="113" y="193"/>
                      <a:pt x="110" y="193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4" name="Freeform 21">
                <a:extLst>
                  <a:ext uri="{FF2B5EF4-FFF2-40B4-BE49-F238E27FC236}">
                    <a16:creationId xmlns:a16="http://schemas.microsoft.com/office/drawing/2014/main" id="{C7B87F6A-860A-4ECB-89BA-4F109F7A9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497138" y="1701801"/>
                <a:ext cx="233363" cy="411163"/>
              </a:xfrm>
              <a:custGeom>
                <a:avLst/>
                <a:gdLst>
                  <a:gd name="T0" fmla="*/ 18 w 110"/>
                  <a:gd name="T1" fmla="*/ 126 h 193"/>
                  <a:gd name="T2" fmla="*/ 20 w 110"/>
                  <a:gd name="T3" fmla="*/ 147 h 193"/>
                  <a:gd name="T4" fmla="*/ 27 w 110"/>
                  <a:gd name="T5" fmla="*/ 163 h 193"/>
                  <a:gd name="T6" fmla="*/ 40 w 110"/>
                  <a:gd name="T7" fmla="*/ 174 h 193"/>
                  <a:gd name="T8" fmla="*/ 60 w 110"/>
                  <a:gd name="T9" fmla="*/ 177 h 193"/>
                  <a:gd name="T10" fmla="*/ 79 w 110"/>
                  <a:gd name="T11" fmla="*/ 174 h 193"/>
                  <a:gd name="T12" fmla="*/ 93 w 110"/>
                  <a:gd name="T13" fmla="*/ 166 h 193"/>
                  <a:gd name="T14" fmla="*/ 93 w 110"/>
                  <a:gd name="T15" fmla="*/ 105 h 193"/>
                  <a:gd name="T16" fmla="*/ 65 w 110"/>
                  <a:gd name="T17" fmla="*/ 105 h 193"/>
                  <a:gd name="T18" fmla="*/ 59 w 110"/>
                  <a:gd name="T19" fmla="*/ 102 h 193"/>
                  <a:gd name="T20" fmla="*/ 56 w 110"/>
                  <a:gd name="T21" fmla="*/ 96 h 193"/>
                  <a:gd name="T22" fmla="*/ 59 w 110"/>
                  <a:gd name="T23" fmla="*/ 90 h 193"/>
                  <a:gd name="T24" fmla="*/ 65 w 110"/>
                  <a:gd name="T25" fmla="*/ 88 h 193"/>
                  <a:gd name="T26" fmla="*/ 97 w 110"/>
                  <a:gd name="T27" fmla="*/ 88 h 193"/>
                  <a:gd name="T28" fmla="*/ 107 w 110"/>
                  <a:gd name="T29" fmla="*/ 91 h 193"/>
                  <a:gd name="T30" fmla="*/ 110 w 110"/>
                  <a:gd name="T31" fmla="*/ 99 h 193"/>
                  <a:gd name="T32" fmla="*/ 110 w 110"/>
                  <a:gd name="T33" fmla="*/ 164 h 193"/>
                  <a:gd name="T34" fmla="*/ 106 w 110"/>
                  <a:gd name="T35" fmla="*/ 177 h 193"/>
                  <a:gd name="T36" fmla="*/ 93 w 110"/>
                  <a:gd name="T37" fmla="*/ 186 h 193"/>
                  <a:gd name="T38" fmla="*/ 77 w 110"/>
                  <a:gd name="T39" fmla="*/ 191 h 193"/>
                  <a:gd name="T40" fmla="*/ 59 w 110"/>
                  <a:gd name="T41" fmla="*/ 193 h 193"/>
                  <a:gd name="T42" fmla="*/ 33 w 110"/>
                  <a:gd name="T43" fmla="*/ 188 h 193"/>
                  <a:gd name="T44" fmla="*/ 14 w 110"/>
                  <a:gd name="T45" fmla="*/ 175 h 193"/>
                  <a:gd name="T46" fmla="*/ 3 w 110"/>
                  <a:gd name="T47" fmla="*/ 153 h 193"/>
                  <a:gd name="T48" fmla="*/ 0 w 110"/>
                  <a:gd name="T49" fmla="*/ 126 h 193"/>
                  <a:gd name="T50" fmla="*/ 0 w 110"/>
                  <a:gd name="T51" fmla="*/ 68 h 193"/>
                  <a:gd name="T52" fmla="*/ 3 w 110"/>
                  <a:gd name="T53" fmla="*/ 40 h 193"/>
                  <a:gd name="T54" fmla="*/ 14 w 110"/>
                  <a:gd name="T55" fmla="*/ 19 h 193"/>
                  <a:gd name="T56" fmla="*/ 33 w 110"/>
                  <a:gd name="T57" fmla="*/ 5 h 193"/>
                  <a:gd name="T58" fmla="*/ 59 w 110"/>
                  <a:gd name="T59" fmla="*/ 0 h 193"/>
                  <a:gd name="T60" fmla="*/ 76 w 110"/>
                  <a:gd name="T61" fmla="*/ 2 h 193"/>
                  <a:gd name="T62" fmla="*/ 91 w 110"/>
                  <a:gd name="T63" fmla="*/ 7 h 193"/>
                  <a:gd name="T64" fmla="*/ 101 w 110"/>
                  <a:gd name="T65" fmla="*/ 13 h 193"/>
                  <a:gd name="T66" fmla="*/ 105 w 110"/>
                  <a:gd name="T67" fmla="*/ 21 h 193"/>
                  <a:gd name="T68" fmla="*/ 103 w 110"/>
                  <a:gd name="T69" fmla="*/ 27 h 193"/>
                  <a:gd name="T70" fmla="*/ 97 w 110"/>
                  <a:gd name="T71" fmla="*/ 29 h 193"/>
                  <a:gd name="T72" fmla="*/ 94 w 110"/>
                  <a:gd name="T73" fmla="*/ 28 h 193"/>
                  <a:gd name="T74" fmla="*/ 92 w 110"/>
                  <a:gd name="T75" fmla="*/ 27 h 193"/>
                  <a:gd name="T76" fmla="*/ 90 w 110"/>
                  <a:gd name="T77" fmla="*/ 26 h 193"/>
                  <a:gd name="T78" fmla="*/ 89 w 110"/>
                  <a:gd name="T79" fmla="*/ 25 h 193"/>
                  <a:gd name="T80" fmla="*/ 75 w 110"/>
                  <a:gd name="T81" fmla="*/ 18 h 193"/>
                  <a:gd name="T82" fmla="*/ 60 w 110"/>
                  <a:gd name="T83" fmla="*/ 16 h 193"/>
                  <a:gd name="T84" fmla="*/ 40 w 110"/>
                  <a:gd name="T85" fmla="*/ 19 h 193"/>
                  <a:gd name="T86" fmla="*/ 27 w 110"/>
                  <a:gd name="T87" fmla="*/ 30 h 193"/>
                  <a:gd name="T88" fmla="*/ 20 w 110"/>
                  <a:gd name="T89" fmla="*/ 46 h 193"/>
                  <a:gd name="T90" fmla="*/ 18 w 110"/>
                  <a:gd name="T91" fmla="*/ 68 h 193"/>
                  <a:gd name="T92" fmla="*/ 18 w 110"/>
                  <a:gd name="T93" fmla="*/ 126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" h="193">
                    <a:moveTo>
                      <a:pt x="18" y="126"/>
                    </a:moveTo>
                    <a:cubicBezTo>
                      <a:pt x="18" y="134"/>
                      <a:pt x="18" y="141"/>
                      <a:pt x="20" y="147"/>
                    </a:cubicBezTo>
                    <a:cubicBezTo>
                      <a:pt x="21" y="154"/>
                      <a:pt x="24" y="159"/>
                      <a:pt x="27" y="163"/>
                    </a:cubicBezTo>
                    <a:cubicBezTo>
                      <a:pt x="30" y="168"/>
                      <a:pt x="35" y="171"/>
                      <a:pt x="40" y="174"/>
                    </a:cubicBezTo>
                    <a:cubicBezTo>
                      <a:pt x="46" y="176"/>
                      <a:pt x="52" y="177"/>
                      <a:pt x="60" y="177"/>
                    </a:cubicBezTo>
                    <a:cubicBezTo>
                      <a:pt x="67" y="177"/>
                      <a:pt x="73" y="176"/>
                      <a:pt x="79" y="174"/>
                    </a:cubicBezTo>
                    <a:cubicBezTo>
                      <a:pt x="84" y="173"/>
                      <a:pt x="89" y="170"/>
                      <a:pt x="93" y="166"/>
                    </a:cubicBezTo>
                    <a:cubicBezTo>
                      <a:pt x="93" y="105"/>
                      <a:pt x="93" y="105"/>
                      <a:pt x="93" y="105"/>
                    </a:cubicBezTo>
                    <a:cubicBezTo>
                      <a:pt x="65" y="105"/>
                      <a:pt x="65" y="105"/>
                      <a:pt x="65" y="105"/>
                    </a:cubicBezTo>
                    <a:cubicBezTo>
                      <a:pt x="63" y="105"/>
                      <a:pt x="61" y="104"/>
                      <a:pt x="59" y="102"/>
                    </a:cubicBezTo>
                    <a:cubicBezTo>
                      <a:pt x="57" y="101"/>
                      <a:pt x="56" y="99"/>
                      <a:pt x="56" y="96"/>
                    </a:cubicBezTo>
                    <a:cubicBezTo>
                      <a:pt x="56" y="94"/>
                      <a:pt x="57" y="92"/>
                      <a:pt x="59" y="90"/>
                    </a:cubicBezTo>
                    <a:cubicBezTo>
                      <a:pt x="61" y="89"/>
                      <a:pt x="63" y="88"/>
                      <a:pt x="65" y="88"/>
                    </a:cubicBezTo>
                    <a:cubicBezTo>
                      <a:pt x="97" y="88"/>
                      <a:pt x="97" y="88"/>
                      <a:pt x="97" y="88"/>
                    </a:cubicBezTo>
                    <a:cubicBezTo>
                      <a:pt x="101" y="88"/>
                      <a:pt x="104" y="89"/>
                      <a:pt x="107" y="91"/>
                    </a:cubicBezTo>
                    <a:cubicBezTo>
                      <a:pt x="109" y="92"/>
                      <a:pt x="110" y="95"/>
                      <a:pt x="110" y="99"/>
                    </a:cubicBezTo>
                    <a:cubicBezTo>
                      <a:pt x="110" y="164"/>
                      <a:pt x="110" y="164"/>
                      <a:pt x="110" y="164"/>
                    </a:cubicBezTo>
                    <a:cubicBezTo>
                      <a:pt x="110" y="169"/>
                      <a:pt x="109" y="173"/>
                      <a:pt x="106" y="177"/>
                    </a:cubicBezTo>
                    <a:cubicBezTo>
                      <a:pt x="103" y="181"/>
                      <a:pt x="98" y="184"/>
                      <a:pt x="93" y="186"/>
                    </a:cubicBezTo>
                    <a:cubicBezTo>
                      <a:pt x="89" y="188"/>
                      <a:pt x="83" y="190"/>
                      <a:pt x="77" y="191"/>
                    </a:cubicBezTo>
                    <a:cubicBezTo>
                      <a:pt x="71" y="192"/>
                      <a:pt x="65" y="193"/>
                      <a:pt x="59" y="193"/>
                    </a:cubicBezTo>
                    <a:cubicBezTo>
                      <a:pt x="49" y="193"/>
                      <a:pt x="40" y="191"/>
                      <a:pt x="33" y="188"/>
                    </a:cubicBezTo>
                    <a:cubicBezTo>
                      <a:pt x="25" y="185"/>
                      <a:pt x="19" y="180"/>
                      <a:pt x="14" y="175"/>
                    </a:cubicBezTo>
                    <a:cubicBezTo>
                      <a:pt x="9" y="169"/>
                      <a:pt x="6" y="162"/>
                      <a:pt x="3" y="153"/>
                    </a:cubicBezTo>
                    <a:cubicBezTo>
                      <a:pt x="1" y="145"/>
                      <a:pt x="0" y="136"/>
                      <a:pt x="0" y="126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57"/>
                      <a:pt x="1" y="48"/>
                      <a:pt x="3" y="40"/>
                    </a:cubicBezTo>
                    <a:cubicBezTo>
                      <a:pt x="6" y="32"/>
                      <a:pt x="9" y="24"/>
                      <a:pt x="14" y="19"/>
                    </a:cubicBezTo>
                    <a:cubicBezTo>
                      <a:pt x="19" y="13"/>
                      <a:pt x="25" y="8"/>
                      <a:pt x="33" y="5"/>
                    </a:cubicBezTo>
                    <a:cubicBezTo>
                      <a:pt x="40" y="2"/>
                      <a:pt x="49" y="0"/>
                      <a:pt x="59" y="0"/>
                    </a:cubicBezTo>
                    <a:cubicBezTo>
                      <a:pt x="65" y="0"/>
                      <a:pt x="71" y="1"/>
                      <a:pt x="76" y="2"/>
                    </a:cubicBezTo>
                    <a:cubicBezTo>
                      <a:pt x="82" y="3"/>
                      <a:pt x="87" y="5"/>
                      <a:pt x="91" y="7"/>
                    </a:cubicBezTo>
                    <a:cubicBezTo>
                      <a:pt x="95" y="9"/>
                      <a:pt x="99" y="11"/>
                      <a:pt x="101" y="13"/>
                    </a:cubicBezTo>
                    <a:cubicBezTo>
                      <a:pt x="104" y="16"/>
                      <a:pt x="105" y="19"/>
                      <a:pt x="105" y="21"/>
                    </a:cubicBezTo>
                    <a:cubicBezTo>
                      <a:pt x="105" y="24"/>
                      <a:pt x="104" y="25"/>
                      <a:pt x="103" y="27"/>
                    </a:cubicBezTo>
                    <a:cubicBezTo>
                      <a:pt x="101" y="28"/>
                      <a:pt x="100" y="29"/>
                      <a:pt x="97" y="29"/>
                    </a:cubicBezTo>
                    <a:cubicBezTo>
                      <a:pt x="96" y="29"/>
                      <a:pt x="95" y="29"/>
                      <a:pt x="94" y="28"/>
                    </a:cubicBezTo>
                    <a:cubicBezTo>
                      <a:pt x="94" y="28"/>
                      <a:pt x="93" y="27"/>
                      <a:pt x="92" y="27"/>
                    </a:cubicBezTo>
                    <a:cubicBezTo>
                      <a:pt x="91" y="26"/>
                      <a:pt x="91" y="26"/>
                      <a:pt x="90" y="26"/>
                    </a:cubicBezTo>
                    <a:cubicBezTo>
                      <a:pt x="90" y="26"/>
                      <a:pt x="89" y="25"/>
                      <a:pt x="89" y="25"/>
                    </a:cubicBezTo>
                    <a:cubicBezTo>
                      <a:pt x="84" y="22"/>
                      <a:pt x="80" y="20"/>
                      <a:pt x="75" y="18"/>
                    </a:cubicBezTo>
                    <a:cubicBezTo>
                      <a:pt x="71" y="17"/>
                      <a:pt x="66" y="16"/>
                      <a:pt x="60" y="16"/>
                    </a:cubicBezTo>
                    <a:cubicBezTo>
                      <a:pt x="52" y="16"/>
                      <a:pt x="46" y="17"/>
                      <a:pt x="40" y="19"/>
                    </a:cubicBezTo>
                    <a:cubicBezTo>
                      <a:pt x="35" y="22"/>
                      <a:pt x="30" y="25"/>
                      <a:pt x="27" y="30"/>
                    </a:cubicBezTo>
                    <a:cubicBezTo>
                      <a:pt x="24" y="34"/>
                      <a:pt x="21" y="40"/>
                      <a:pt x="20" y="46"/>
                    </a:cubicBezTo>
                    <a:cubicBezTo>
                      <a:pt x="18" y="52"/>
                      <a:pt x="18" y="60"/>
                      <a:pt x="18" y="68"/>
                    </a:cubicBezTo>
                    <a:lnTo>
                      <a:pt x="18" y="126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5" name="Freeform 22">
                <a:extLst>
                  <a:ext uri="{FF2B5EF4-FFF2-40B4-BE49-F238E27FC236}">
                    <a16:creationId xmlns:a16="http://schemas.microsoft.com/office/drawing/2014/main" id="{F15A8873-69C6-41D7-A7C0-8C4E32CDBB3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2187575" y="1708151"/>
                <a:ext cx="250825" cy="404813"/>
              </a:xfrm>
              <a:custGeom>
                <a:avLst/>
                <a:gdLst>
                  <a:gd name="T0" fmla="*/ 115 w 118"/>
                  <a:gd name="T1" fmla="*/ 52 h 190"/>
                  <a:gd name="T2" fmla="*/ 103 w 118"/>
                  <a:gd name="T3" fmla="*/ 86 h 190"/>
                  <a:gd name="T4" fmla="*/ 72 w 118"/>
                  <a:gd name="T5" fmla="*/ 103 h 190"/>
                  <a:gd name="T6" fmla="*/ 117 w 118"/>
                  <a:gd name="T7" fmla="*/ 177 h 190"/>
                  <a:gd name="T8" fmla="*/ 117 w 118"/>
                  <a:gd name="T9" fmla="*/ 176 h 190"/>
                  <a:gd name="T10" fmla="*/ 118 w 118"/>
                  <a:gd name="T11" fmla="*/ 182 h 190"/>
                  <a:gd name="T12" fmla="*/ 114 w 118"/>
                  <a:gd name="T13" fmla="*/ 188 h 190"/>
                  <a:gd name="T14" fmla="*/ 108 w 118"/>
                  <a:gd name="T15" fmla="*/ 190 h 190"/>
                  <a:gd name="T16" fmla="*/ 101 w 118"/>
                  <a:gd name="T17" fmla="*/ 186 h 190"/>
                  <a:gd name="T18" fmla="*/ 52 w 118"/>
                  <a:gd name="T19" fmla="*/ 103 h 190"/>
                  <a:gd name="T20" fmla="*/ 17 w 118"/>
                  <a:gd name="T21" fmla="*/ 103 h 190"/>
                  <a:gd name="T22" fmla="*/ 17 w 118"/>
                  <a:gd name="T23" fmla="*/ 181 h 190"/>
                  <a:gd name="T24" fmla="*/ 15 w 118"/>
                  <a:gd name="T25" fmla="*/ 187 h 190"/>
                  <a:gd name="T26" fmla="*/ 8 w 118"/>
                  <a:gd name="T27" fmla="*/ 190 h 190"/>
                  <a:gd name="T28" fmla="*/ 2 w 118"/>
                  <a:gd name="T29" fmla="*/ 188 h 190"/>
                  <a:gd name="T30" fmla="*/ 0 w 118"/>
                  <a:gd name="T31" fmla="*/ 181 h 190"/>
                  <a:gd name="T32" fmla="*/ 0 w 118"/>
                  <a:gd name="T33" fmla="*/ 11 h 190"/>
                  <a:gd name="T34" fmla="*/ 3 w 118"/>
                  <a:gd name="T35" fmla="*/ 3 h 190"/>
                  <a:gd name="T36" fmla="*/ 10 w 118"/>
                  <a:gd name="T37" fmla="*/ 0 h 190"/>
                  <a:gd name="T38" fmla="*/ 58 w 118"/>
                  <a:gd name="T39" fmla="*/ 0 h 190"/>
                  <a:gd name="T40" fmla="*/ 85 w 118"/>
                  <a:gd name="T41" fmla="*/ 4 h 190"/>
                  <a:gd name="T42" fmla="*/ 103 w 118"/>
                  <a:gd name="T43" fmla="*/ 16 h 190"/>
                  <a:gd name="T44" fmla="*/ 112 w 118"/>
                  <a:gd name="T45" fmla="*/ 33 h 190"/>
                  <a:gd name="T46" fmla="*/ 115 w 118"/>
                  <a:gd name="T47" fmla="*/ 52 h 190"/>
                  <a:gd name="T48" fmla="*/ 97 w 118"/>
                  <a:gd name="T49" fmla="*/ 52 h 190"/>
                  <a:gd name="T50" fmla="*/ 95 w 118"/>
                  <a:gd name="T51" fmla="*/ 40 h 190"/>
                  <a:gd name="T52" fmla="*/ 89 w 118"/>
                  <a:gd name="T53" fmla="*/ 28 h 190"/>
                  <a:gd name="T54" fmla="*/ 77 w 118"/>
                  <a:gd name="T55" fmla="*/ 20 h 190"/>
                  <a:gd name="T56" fmla="*/ 57 w 118"/>
                  <a:gd name="T57" fmla="*/ 17 h 190"/>
                  <a:gd name="T58" fmla="*/ 17 w 118"/>
                  <a:gd name="T59" fmla="*/ 17 h 190"/>
                  <a:gd name="T60" fmla="*/ 17 w 118"/>
                  <a:gd name="T61" fmla="*/ 86 h 190"/>
                  <a:gd name="T62" fmla="*/ 58 w 118"/>
                  <a:gd name="T63" fmla="*/ 86 h 190"/>
                  <a:gd name="T64" fmla="*/ 87 w 118"/>
                  <a:gd name="T65" fmla="*/ 78 h 190"/>
                  <a:gd name="T66" fmla="*/ 97 w 118"/>
                  <a:gd name="T67" fmla="*/ 52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8" h="190">
                    <a:moveTo>
                      <a:pt x="115" y="52"/>
                    </a:moveTo>
                    <a:cubicBezTo>
                      <a:pt x="115" y="66"/>
                      <a:pt x="111" y="77"/>
                      <a:pt x="103" y="86"/>
                    </a:cubicBezTo>
                    <a:cubicBezTo>
                      <a:pt x="96" y="94"/>
                      <a:pt x="85" y="100"/>
                      <a:pt x="72" y="103"/>
                    </a:cubicBezTo>
                    <a:cubicBezTo>
                      <a:pt x="117" y="177"/>
                      <a:pt x="117" y="177"/>
                      <a:pt x="117" y="177"/>
                    </a:cubicBezTo>
                    <a:cubicBezTo>
                      <a:pt x="117" y="176"/>
                      <a:pt x="117" y="176"/>
                      <a:pt x="117" y="176"/>
                    </a:cubicBezTo>
                    <a:cubicBezTo>
                      <a:pt x="117" y="178"/>
                      <a:pt x="118" y="180"/>
                      <a:pt x="118" y="182"/>
                    </a:cubicBezTo>
                    <a:cubicBezTo>
                      <a:pt x="118" y="184"/>
                      <a:pt x="116" y="186"/>
                      <a:pt x="114" y="188"/>
                    </a:cubicBezTo>
                    <a:cubicBezTo>
                      <a:pt x="112" y="189"/>
                      <a:pt x="110" y="190"/>
                      <a:pt x="108" y="190"/>
                    </a:cubicBezTo>
                    <a:cubicBezTo>
                      <a:pt x="105" y="190"/>
                      <a:pt x="103" y="189"/>
                      <a:pt x="101" y="186"/>
                    </a:cubicBezTo>
                    <a:cubicBezTo>
                      <a:pt x="52" y="103"/>
                      <a:pt x="52" y="103"/>
                      <a:pt x="52" y="103"/>
                    </a:cubicBezTo>
                    <a:cubicBezTo>
                      <a:pt x="17" y="103"/>
                      <a:pt x="17" y="103"/>
                      <a:pt x="17" y="103"/>
                    </a:cubicBezTo>
                    <a:cubicBezTo>
                      <a:pt x="17" y="181"/>
                      <a:pt x="17" y="181"/>
                      <a:pt x="17" y="181"/>
                    </a:cubicBezTo>
                    <a:cubicBezTo>
                      <a:pt x="17" y="183"/>
                      <a:pt x="17" y="186"/>
                      <a:pt x="15" y="187"/>
                    </a:cubicBezTo>
                    <a:cubicBezTo>
                      <a:pt x="13" y="189"/>
                      <a:pt x="11" y="190"/>
                      <a:pt x="8" y="190"/>
                    </a:cubicBezTo>
                    <a:cubicBezTo>
                      <a:pt x="6" y="190"/>
                      <a:pt x="4" y="189"/>
                      <a:pt x="2" y="188"/>
                    </a:cubicBezTo>
                    <a:cubicBezTo>
                      <a:pt x="1" y="186"/>
                      <a:pt x="0" y="184"/>
                      <a:pt x="0" y="18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8"/>
                      <a:pt x="1" y="5"/>
                      <a:pt x="3" y="3"/>
                    </a:cubicBezTo>
                    <a:cubicBezTo>
                      <a:pt x="5" y="1"/>
                      <a:pt x="7" y="0"/>
                      <a:pt x="10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9" y="0"/>
                      <a:pt x="78" y="1"/>
                      <a:pt x="85" y="4"/>
                    </a:cubicBezTo>
                    <a:cubicBezTo>
                      <a:pt x="92" y="7"/>
                      <a:pt x="98" y="11"/>
                      <a:pt x="103" y="16"/>
                    </a:cubicBezTo>
                    <a:cubicBezTo>
                      <a:pt x="107" y="21"/>
                      <a:pt x="110" y="27"/>
                      <a:pt x="112" y="33"/>
                    </a:cubicBezTo>
                    <a:cubicBezTo>
                      <a:pt x="114" y="39"/>
                      <a:pt x="115" y="46"/>
                      <a:pt x="115" y="52"/>
                    </a:cubicBezTo>
                    <a:close/>
                    <a:moveTo>
                      <a:pt x="97" y="52"/>
                    </a:moveTo>
                    <a:cubicBezTo>
                      <a:pt x="97" y="48"/>
                      <a:pt x="97" y="44"/>
                      <a:pt x="95" y="40"/>
                    </a:cubicBezTo>
                    <a:cubicBezTo>
                      <a:pt x="94" y="35"/>
                      <a:pt x="92" y="31"/>
                      <a:pt x="89" y="28"/>
                    </a:cubicBezTo>
                    <a:cubicBezTo>
                      <a:pt x="86" y="25"/>
                      <a:pt x="82" y="22"/>
                      <a:pt x="77" y="20"/>
                    </a:cubicBezTo>
                    <a:cubicBezTo>
                      <a:pt x="72" y="18"/>
                      <a:pt x="65" y="17"/>
                      <a:pt x="57" y="17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7" y="86"/>
                      <a:pt x="17" y="86"/>
                      <a:pt x="17" y="86"/>
                    </a:cubicBezTo>
                    <a:cubicBezTo>
                      <a:pt x="58" y="86"/>
                      <a:pt x="58" y="86"/>
                      <a:pt x="58" y="86"/>
                    </a:cubicBezTo>
                    <a:cubicBezTo>
                      <a:pt x="71" y="86"/>
                      <a:pt x="81" y="84"/>
                      <a:pt x="87" y="78"/>
                    </a:cubicBezTo>
                    <a:cubicBezTo>
                      <a:pt x="94" y="72"/>
                      <a:pt x="97" y="63"/>
                      <a:pt x="97" y="52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6" name="Freeform 23">
                <a:extLst>
                  <a:ext uri="{FF2B5EF4-FFF2-40B4-BE49-F238E27FC236}">
                    <a16:creationId xmlns:a16="http://schemas.microsoft.com/office/drawing/2014/main" id="{1D09CD43-E1E9-4F2C-A260-CB377BB3A5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873250" y="1708151"/>
                <a:ext cx="203200" cy="400050"/>
              </a:xfrm>
              <a:custGeom>
                <a:avLst/>
                <a:gdLst>
                  <a:gd name="T0" fmla="*/ 96 w 96"/>
                  <a:gd name="T1" fmla="*/ 179 h 188"/>
                  <a:gd name="T2" fmla="*/ 93 w 96"/>
                  <a:gd name="T3" fmla="*/ 185 h 188"/>
                  <a:gd name="T4" fmla="*/ 87 w 96"/>
                  <a:gd name="T5" fmla="*/ 188 h 188"/>
                  <a:gd name="T6" fmla="*/ 15 w 96"/>
                  <a:gd name="T7" fmla="*/ 188 h 188"/>
                  <a:gd name="T8" fmla="*/ 4 w 96"/>
                  <a:gd name="T9" fmla="*/ 185 h 188"/>
                  <a:gd name="T10" fmla="*/ 0 w 96"/>
                  <a:gd name="T11" fmla="*/ 177 h 188"/>
                  <a:gd name="T12" fmla="*/ 0 w 96"/>
                  <a:gd name="T13" fmla="*/ 11 h 188"/>
                  <a:gd name="T14" fmla="*/ 3 w 96"/>
                  <a:gd name="T15" fmla="*/ 3 h 188"/>
                  <a:gd name="T16" fmla="*/ 11 w 96"/>
                  <a:gd name="T17" fmla="*/ 0 h 188"/>
                  <a:gd name="T18" fmla="*/ 84 w 96"/>
                  <a:gd name="T19" fmla="*/ 0 h 188"/>
                  <a:gd name="T20" fmla="*/ 90 w 96"/>
                  <a:gd name="T21" fmla="*/ 3 h 188"/>
                  <a:gd name="T22" fmla="*/ 93 w 96"/>
                  <a:gd name="T23" fmla="*/ 9 h 188"/>
                  <a:gd name="T24" fmla="*/ 90 w 96"/>
                  <a:gd name="T25" fmla="*/ 15 h 188"/>
                  <a:gd name="T26" fmla="*/ 84 w 96"/>
                  <a:gd name="T27" fmla="*/ 17 h 188"/>
                  <a:gd name="T28" fmla="*/ 17 w 96"/>
                  <a:gd name="T29" fmla="*/ 17 h 188"/>
                  <a:gd name="T30" fmla="*/ 17 w 96"/>
                  <a:gd name="T31" fmla="*/ 85 h 188"/>
                  <a:gd name="T32" fmla="*/ 79 w 96"/>
                  <a:gd name="T33" fmla="*/ 85 h 188"/>
                  <a:gd name="T34" fmla="*/ 85 w 96"/>
                  <a:gd name="T35" fmla="*/ 87 h 188"/>
                  <a:gd name="T36" fmla="*/ 88 w 96"/>
                  <a:gd name="T37" fmla="*/ 93 h 188"/>
                  <a:gd name="T38" fmla="*/ 85 w 96"/>
                  <a:gd name="T39" fmla="*/ 99 h 188"/>
                  <a:gd name="T40" fmla="*/ 79 w 96"/>
                  <a:gd name="T41" fmla="*/ 102 h 188"/>
                  <a:gd name="T42" fmla="*/ 17 w 96"/>
                  <a:gd name="T43" fmla="*/ 102 h 188"/>
                  <a:gd name="T44" fmla="*/ 17 w 96"/>
                  <a:gd name="T45" fmla="*/ 171 h 188"/>
                  <a:gd name="T46" fmla="*/ 87 w 96"/>
                  <a:gd name="T47" fmla="*/ 171 h 188"/>
                  <a:gd name="T48" fmla="*/ 93 w 96"/>
                  <a:gd name="T49" fmla="*/ 173 h 188"/>
                  <a:gd name="T50" fmla="*/ 96 w 96"/>
                  <a:gd name="T51" fmla="*/ 179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6" h="188">
                    <a:moveTo>
                      <a:pt x="96" y="179"/>
                    </a:moveTo>
                    <a:cubicBezTo>
                      <a:pt x="96" y="181"/>
                      <a:pt x="95" y="183"/>
                      <a:pt x="93" y="185"/>
                    </a:cubicBezTo>
                    <a:cubicBezTo>
                      <a:pt x="92" y="187"/>
                      <a:pt x="90" y="188"/>
                      <a:pt x="87" y="188"/>
                    </a:cubicBezTo>
                    <a:cubicBezTo>
                      <a:pt x="15" y="188"/>
                      <a:pt x="15" y="188"/>
                      <a:pt x="15" y="188"/>
                    </a:cubicBezTo>
                    <a:cubicBezTo>
                      <a:pt x="11" y="188"/>
                      <a:pt x="7" y="187"/>
                      <a:pt x="4" y="185"/>
                    </a:cubicBezTo>
                    <a:cubicBezTo>
                      <a:pt x="1" y="184"/>
                      <a:pt x="0" y="181"/>
                      <a:pt x="0" y="177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8"/>
                      <a:pt x="1" y="5"/>
                      <a:pt x="3" y="3"/>
                    </a:cubicBezTo>
                    <a:cubicBezTo>
                      <a:pt x="5" y="1"/>
                      <a:pt x="7" y="0"/>
                      <a:pt x="11" y="0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7" y="0"/>
                      <a:pt x="89" y="1"/>
                      <a:pt x="90" y="3"/>
                    </a:cubicBezTo>
                    <a:cubicBezTo>
                      <a:pt x="92" y="4"/>
                      <a:pt x="93" y="6"/>
                      <a:pt x="93" y="9"/>
                    </a:cubicBezTo>
                    <a:cubicBezTo>
                      <a:pt x="93" y="11"/>
                      <a:pt x="92" y="13"/>
                      <a:pt x="90" y="15"/>
                    </a:cubicBezTo>
                    <a:cubicBezTo>
                      <a:pt x="89" y="16"/>
                      <a:pt x="87" y="17"/>
                      <a:pt x="84" y="17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7" y="85"/>
                      <a:pt x="17" y="85"/>
                      <a:pt x="17" y="85"/>
                    </a:cubicBezTo>
                    <a:cubicBezTo>
                      <a:pt x="79" y="85"/>
                      <a:pt x="79" y="85"/>
                      <a:pt x="79" y="85"/>
                    </a:cubicBezTo>
                    <a:cubicBezTo>
                      <a:pt x="81" y="85"/>
                      <a:pt x="83" y="86"/>
                      <a:pt x="85" y="87"/>
                    </a:cubicBezTo>
                    <a:cubicBezTo>
                      <a:pt x="87" y="89"/>
                      <a:pt x="88" y="91"/>
                      <a:pt x="88" y="93"/>
                    </a:cubicBezTo>
                    <a:cubicBezTo>
                      <a:pt x="88" y="96"/>
                      <a:pt x="87" y="98"/>
                      <a:pt x="85" y="99"/>
                    </a:cubicBezTo>
                    <a:cubicBezTo>
                      <a:pt x="84" y="101"/>
                      <a:pt x="82" y="102"/>
                      <a:pt x="79" y="102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17" y="171"/>
                      <a:pt x="17" y="171"/>
                      <a:pt x="17" y="171"/>
                    </a:cubicBezTo>
                    <a:cubicBezTo>
                      <a:pt x="87" y="171"/>
                      <a:pt x="87" y="171"/>
                      <a:pt x="87" y="171"/>
                    </a:cubicBezTo>
                    <a:cubicBezTo>
                      <a:pt x="89" y="171"/>
                      <a:pt x="91" y="171"/>
                      <a:pt x="93" y="173"/>
                    </a:cubicBezTo>
                    <a:cubicBezTo>
                      <a:pt x="95" y="175"/>
                      <a:pt x="96" y="176"/>
                      <a:pt x="96" y="179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2" name="Freeform 24">
                <a:extLst>
                  <a:ext uri="{FF2B5EF4-FFF2-40B4-BE49-F238E27FC236}">
                    <a16:creationId xmlns:a16="http://schemas.microsoft.com/office/drawing/2014/main" id="{B92D5374-B1CD-4759-B096-5D32557424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620838" y="1701801"/>
                <a:ext cx="225425" cy="411163"/>
              </a:xfrm>
              <a:custGeom>
                <a:avLst/>
                <a:gdLst>
                  <a:gd name="T0" fmla="*/ 87 w 106"/>
                  <a:gd name="T1" fmla="*/ 141 h 193"/>
                  <a:gd name="T2" fmla="*/ 85 w 106"/>
                  <a:gd name="T3" fmla="*/ 129 h 193"/>
                  <a:gd name="T4" fmla="*/ 81 w 106"/>
                  <a:gd name="T5" fmla="*/ 121 h 193"/>
                  <a:gd name="T6" fmla="*/ 76 w 106"/>
                  <a:gd name="T7" fmla="*/ 115 h 193"/>
                  <a:gd name="T8" fmla="*/ 71 w 106"/>
                  <a:gd name="T9" fmla="*/ 111 h 193"/>
                  <a:gd name="T10" fmla="*/ 61 w 106"/>
                  <a:gd name="T11" fmla="*/ 107 h 193"/>
                  <a:gd name="T12" fmla="*/ 49 w 106"/>
                  <a:gd name="T13" fmla="*/ 103 h 193"/>
                  <a:gd name="T14" fmla="*/ 32 w 106"/>
                  <a:gd name="T15" fmla="*/ 97 h 193"/>
                  <a:gd name="T16" fmla="*/ 16 w 106"/>
                  <a:gd name="T17" fmla="*/ 88 h 193"/>
                  <a:gd name="T18" fmla="*/ 5 w 106"/>
                  <a:gd name="T19" fmla="*/ 73 h 193"/>
                  <a:gd name="T20" fmla="*/ 1 w 106"/>
                  <a:gd name="T21" fmla="*/ 51 h 193"/>
                  <a:gd name="T22" fmla="*/ 15 w 106"/>
                  <a:gd name="T23" fmla="*/ 14 h 193"/>
                  <a:gd name="T24" fmla="*/ 54 w 106"/>
                  <a:gd name="T25" fmla="*/ 0 h 193"/>
                  <a:gd name="T26" fmla="*/ 66 w 106"/>
                  <a:gd name="T27" fmla="*/ 1 h 193"/>
                  <a:gd name="T28" fmla="*/ 81 w 106"/>
                  <a:gd name="T29" fmla="*/ 3 h 193"/>
                  <a:gd name="T30" fmla="*/ 93 w 106"/>
                  <a:gd name="T31" fmla="*/ 8 h 193"/>
                  <a:gd name="T32" fmla="*/ 98 w 106"/>
                  <a:gd name="T33" fmla="*/ 17 h 193"/>
                  <a:gd name="T34" fmla="*/ 96 w 106"/>
                  <a:gd name="T35" fmla="*/ 22 h 193"/>
                  <a:gd name="T36" fmla="*/ 89 w 106"/>
                  <a:gd name="T37" fmla="*/ 25 h 193"/>
                  <a:gd name="T38" fmla="*/ 85 w 106"/>
                  <a:gd name="T39" fmla="*/ 24 h 193"/>
                  <a:gd name="T40" fmla="*/ 80 w 106"/>
                  <a:gd name="T41" fmla="*/ 23 h 193"/>
                  <a:gd name="T42" fmla="*/ 69 w 106"/>
                  <a:gd name="T43" fmla="*/ 19 h 193"/>
                  <a:gd name="T44" fmla="*/ 55 w 106"/>
                  <a:gd name="T45" fmla="*/ 17 h 193"/>
                  <a:gd name="T46" fmla="*/ 42 w 106"/>
                  <a:gd name="T47" fmla="*/ 19 h 193"/>
                  <a:gd name="T48" fmla="*/ 30 w 106"/>
                  <a:gd name="T49" fmla="*/ 24 h 193"/>
                  <a:gd name="T50" fmla="*/ 22 w 106"/>
                  <a:gd name="T51" fmla="*/ 34 h 193"/>
                  <a:gd name="T52" fmla="*/ 19 w 106"/>
                  <a:gd name="T53" fmla="*/ 50 h 193"/>
                  <a:gd name="T54" fmla="*/ 21 w 106"/>
                  <a:gd name="T55" fmla="*/ 62 h 193"/>
                  <a:gd name="T56" fmla="*/ 25 w 106"/>
                  <a:gd name="T57" fmla="*/ 70 h 193"/>
                  <a:gd name="T58" fmla="*/ 31 w 106"/>
                  <a:gd name="T59" fmla="*/ 76 h 193"/>
                  <a:gd name="T60" fmla="*/ 36 w 106"/>
                  <a:gd name="T61" fmla="*/ 79 h 193"/>
                  <a:gd name="T62" fmla="*/ 46 w 106"/>
                  <a:gd name="T63" fmla="*/ 83 h 193"/>
                  <a:gd name="T64" fmla="*/ 57 w 106"/>
                  <a:gd name="T65" fmla="*/ 88 h 193"/>
                  <a:gd name="T66" fmla="*/ 75 w 106"/>
                  <a:gd name="T67" fmla="*/ 94 h 193"/>
                  <a:gd name="T68" fmla="*/ 90 w 106"/>
                  <a:gd name="T69" fmla="*/ 103 h 193"/>
                  <a:gd name="T70" fmla="*/ 102 w 106"/>
                  <a:gd name="T71" fmla="*/ 118 h 193"/>
                  <a:gd name="T72" fmla="*/ 106 w 106"/>
                  <a:gd name="T73" fmla="*/ 139 h 193"/>
                  <a:gd name="T74" fmla="*/ 102 w 106"/>
                  <a:gd name="T75" fmla="*/ 162 h 193"/>
                  <a:gd name="T76" fmla="*/ 90 w 106"/>
                  <a:gd name="T77" fmla="*/ 179 h 193"/>
                  <a:gd name="T78" fmla="*/ 71 w 106"/>
                  <a:gd name="T79" fmla="*/ 190 h 193"/>
                  <a:gd name="T80" fmla="*/ 48 w 106"/>
                  <a:gd name="T81" fmla="*/ 193 h 193"/>
                  <a:gd name="T82" fmla="*/ 34 w 106"/>
                  <a:gd name="T83" fmla="*/ 192 h 193"/>
                  <a:gd name="T84" fmla="*/ 18 w 106"/>
                  <a:gd name="T85" fmla="*/ 189 h 193"/>
                  <a:gd name="T86" fmla="*/ 5 w 106"/>
                  <a:gd name="T87" fmla="*/ 184 h 193"/>
                  <a:gd name="T88" fmla="*/ 0 w 106"/>
                  <a:gd name="T89" fmla="*/ 175 h 193"/>
                  <a:gd name="T90" fmla="*/ 3 w 106"/>
                  <a:gd name="T91" fmla="*/ 169 h 193"/>
                  <a:gd name="T92" fmla="*/ 8 w 106"/>
                  <a:gd name="T93" fmla="*/ 167 h 193"/>
                  <a:gd name="T94" fmla="*/ 12 w 106"/>
                  <a:gd name="T95" fmla="*/ 168 h 193"/>
                  <a:gd name="T96" fmla="*/ 18 w 106"/>
                  <a:gd name="T97" fmla="*/ 170 h 193"/>
                  <a:gd name="T98" fmla="*/ 31 w 106"/>
                  <a:gd name="T99" fmla="*/ 174 h 193"/>
                  <a:gd name="T100" fmla="*/ 49 w 106"/>
                  <a:gd name="T101" fmla="*/ 176 h 193"/>
                  <a:gd name="T102" fmla="*/ 77 w 106"/>
                  <a:gd name="T103" fmla="*/ 167 h 193"/>
                  <a:gd name="T104" fmla="*/ 87 w 106"/>
                  <a:gd name="T105" fmla="*/ 141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06" h="193">
                    <a:moveTo>
                      <a:pt x="87" y="141"/>
                    </a:moveTo>
                    <a:cubicBezTo>
                      <a:pt x="87" y="136"/>
                      <a:pt x="86" y="132"/>
                      <a:pt x="85" y="129"/>
                    </a:cubicBezTo>
                    <a:cubicBezTo>
                      <a:pt x="84" y="126"/>
                      <a:pt x="83" y="123"/>
                      <a:pt x="81" y="121"/>
                    </a:cubicBezTo>
                    <a:cubicBezTo>
                      <a:pt x="80" y="118"/>
                      <a:pt x="78" y="117"/>
                      <a:pt x="76" y="115"/>
                    </a:cubicBezTo>
                    <a:cubicBezTo>
                      <a:pt x="74" y="114"/>
                      <a:pt x="72" y="112"/>
                      <a:pt x="71" y="111"/>
                    </a:cubicBezTo>
                    <a:cubicBezTo>
                      <a:pt x="68" y="110"/>
                      <a:pt x="64" y="109"/>
                      <a:pt x="61" y="107"/>
                    </a:cubicBezTo>
                    <a:cubicBezTo>
                      <a:pt x="57" y="106"/>
                      <a:pt x="53" y="104"/>
                      <a:pt x="49" y="103"/>
                    </a:cubicBezTo>
                    <a:cubicBezTo>
                      <a:pt x="43" y="101"/>
                      <a:pt x="38" y="99"/>
                      <a:pt x="32" y="97"/>
                    </a:cubicBezTo>
                    <a:cubicBezTo>
                      <a:pt x="26" y="94"/>
                      <a:pt x="21" y="91"/>
                      <a:pt x="16" y="88"/>
                    </a:cubicBezTo>
                    <a:cubicBezTo>
                      <a:pt x="11" y="84"/>
                      <a:pt x="8" y="79"/>
                      <a:pt x="5" y="73"/>
                    </a:cubicBezTo>
                    <a:cubicBezTo>
                      <a:pt x="2" y="68"/>
                      <a:pt x="1" y="60"/>
                      <a:pt x="1" y="51"/>
                    </a:cubicBezTo>
                    <a:cubicBezTo>
                      <a:pt x="1" y="35"/>
                      <a:pt x="5" y="23"/>
                      <a:pt x="15" y="14"/>
                    </a:cubicBezTo>
                    <a:cubicBezTo>
                      <a:pt x="24" y="5"/>
                      <a:pt x="37" y="0"/>
                      <a:pt x="54" y="0"/>
                    </a:cubicBezTo>
                    <a:cubicBezTo>
                      <a:pt x="57" y="0"/>
                      <a:pt x="61" y="0"/>
                      <a:pt x="66" y="1"/>
                    </a:cubicBezTo>
                    <a:cubicBezTo>
                      <a:pt x="71" y="1"/>
                      <a:pt x="76" y="2"/>
                      <a:pt x="81" y="3"/>
                    </a:cubicBezTo>
                    <a:cubicBezTo>
                      <a:pt x="85" y="5"/>
                      <a:pt x="90" y="6"/>
                      <a:pt x="93" y="8"/>
                    </a:cubicBezTo>
                    <a:cubicBezTo>
                      <a:pt x="96" y="11"/>
                      <a:pt x="98" y="13"/>
                      <a:pt x="98" y="17"/>
                    </a:cubicBezTo>
                    <a:cubicBezTo>
                      <a:pt x="98" y="19"/>
                      <a:pt x="97" y="21"/>
                      <a:pt x="96" y="22"/>
                    </a:cubicBezTo>
                    <a:cubicBezTo>
                      <a:pt x="94" y="24"/>
                      <a:pt x="92" y="25"/>
                      <a:pt x="89" y="25"/>
                    </a:cubicBezTo>
                    <a:cubicBezTo>
                      <a:pt x="88" y="25"/>
                      <a:pt x="86" y="25"/>
                      <a:pt x="85" y="24"/>
                    </a:cubicBezTo>
                    <a:cubicBezTo>
                      <a:pt x="83" y="24"/>
                      <a:pt x="81" y="23"/>
                      <a:pt x="80" y="23"/>
                    </a:cubicBezTo>
                    <a:cubicBezTo>
                      <a:pt x="77" y="21"/>
                      <a:pt x="73" y="20"/>
                      <a:pt x="69" y="19"/>
                    </a:cubicBezTo>
                    <a:cubicBezTo>
                      <a:pt x="66" y="18"/>
                      <a:pt x="61" y="17"/>
                      <a:pt x="55" y="17"/>
                    </a:cubicBezTo>
                    <a:cubicBezTo>
                      <a:pt x="51" y="17"/>
                      <a:pt x="46" y="18"/>
                      <a:pt x="42" y="19"/>
                    </a:cubicBezTo>
                    <a:cubicBezTo>
                      <a:pt x="38" y="20"/>
                      <a:pt x="34" y="22"/>
                      <a:pt x="30" y="24"/>
                    </a:cubicBezTo>
                    <a:cubicBezTo>
                      <a:pt x="27" y="27"/>
                      <a:pt x="24" y="30"/>
                      <a:pt x="22" y="34"/>
                    </a:cubicBezTo>
                    <a:cubicBezTo>
                      <a:pt x="20" y="38"/>
                      <a:pt x="19" y="44"/>
                      <a:pt x="19" y="50"/>
                    </a:cubicBezTo>
                    <a:cubicBezTo>
                      <a:pt x="19" y="55"/>
                      <a:pt x="20" y="59"/>
                      <a:pt x="21" y="62"/>
                    </a:cubicBezTo>
                    <a:cubicBezTo>
                      <a:pt x="22" y="65"/>
                      <a:pt x="23" y="68"/>
                      <a:pt x="25" y="70"/>
                    </a:cubicBezTo>
                    <a:cubicBezTo>
                      <a:pt x="27" y="73"/>
                      <a:pt x="29" y="74"/>
                      <a:pt x="31" y="76"/>
                    </a:cubicBezTo>
                    <a:cubicBezTo>
                      <a:pt x="33" y="77"/>
                      <a:pt x="35" y="78"/>
                      <a:pt x="36" y="79"/>
                    </a:cubicBezTo>
                    <a:cubicBezTo>
                      <a:pt x="39" y="80"/>
                      <a:pt x="43" y="82"/>
                      <a:pt x="46" y="83"/>
                    </a:cubicBezTo>
                    <a:cubicBezTo>
                      <a:pt x="50" y="85"/>
                      <a:pt x="54" y="86"/>
                      <a:pt x="57" y="88"/>
                    </a:cubicBezTo>
                    <a:cubicBezTo>
                      <a:pt x="63" y="90"/>
                      <a:pt x="69" y="92"/>
                      <a:pt x="75" y="94"/>
                    </a:cubicBezTo>
                    <a:cubicBezTo>
                      <a:pt x="80" y="96"/>
                      <a:pt x="86" y="99"/>
                      <a:pt x="90" y="103"/>
                    </a:cubicBezTo>
                    <a:cubicBezTo>
                      <a:pt x="95" y="107"/>
                      <a:pt x="99" y="112"/>
                      <a:pt x="102" y="118"/>
                    </a:cubicBezTo>
                    <a:cubicBezTo>
                      <a:pt x="105" y="123"/>
                      <a:pt x="106" y="130"/>
                      <a:pt x="106" y="139"/>
                    </a:cubicBezTo>
                    <a:cubicBezTo>
                      <a:pt x="106" y="148"/>
                      <a:pt x="105" y="155"/>
                      <a:pt x="102" y="162"/>
                    </a:cubicBezTo>
                    <a:cubicBezTo>
                      <a:pt x="99" y="169"/>
                      <a:pt x="95" y="175"/>
                      <a:pt x="90" y="179"/>
                    </a:cubicBezTo>
                    <a:cubicBezTo>
                      <a:pt x="85" y="184"/>
                      <a:pt x="78" y="187"/>
                      <a:pt x="71" y="190"/>
                    </a:cubicBezTo>
                    <a:cubicBezTo>
                      <a:pt x="64" y="192"/>
                      <a:pt x="57" y="193"/>
                      <a:pt x="48" y="193"/>
                    </a:cubicBezTo>
                    <a:cubicBezTo>
                      <a:pt x="44" y="193"/>
                      <a:pt x="39" y="193"/>
                      <a:pt x="34" y="192"/>
                    </a:cubicBezTo>
                    <a:cubicBezTo>
                      <a:pt x="28" y="192"/>
                      <a:pt x="23" y="191"/>
                      <a:pt x="18" y="189"/>
                    </a:cubicBezTo>
                    <a:cubicBezTo>
                      <a:pt x="13" y="188"/>
                      <a:pt x="9" y="186"/>
                      <a:pt x="5" y="184"/>
                    </a:cubicBezTo>
                    <a:cubicBezTo>
                      <a:pt x="2" y="181"/>
                      <a:pt x="0" y="179"/>
                      <a:pt x="0" y="175"/>
                    </a:cubicBezTo>
                    <a:cubicBezTo>
                      <a:pt x="0" y="173"/>
                      <a:pt x="1" y="171"/>
                      <a:pt x="3" y="169"/>
                    </a:cubicBezTo>
                    <a:cubicBezTo>
                      <a:pt x="4" y="167"/>
                      <a:pt x="6" y="167"/>
                      <a:pt x="8" y="167"/>
                    </a:cubicBezTo>
                    <a:cubicBezTo>
                      <a:pt x="9" y="167"/>
                      <a:pt x="10" y="167"/>
                      <a:pt x="12" y="168"/>
                    </a:cubicBezTo>
                    <a:cubicBezTo>
                      <a:pt x="14" y="168"/>
                      <a:pt x="16" y="169"/>
                      <a:pt x="18" y="170"/>
                    </a:cubicBezTo>
                    <a:cubicBezTo>
                      <a:pt x="22" y="171"/>
                      <a:pt x="26" y="172"/>
                      <a:pt x="31" y="174"/>
                    </a:cubicBezTo>
                    <a:cubicBezTo>
                      <a:pt x="36" y="175"/>
                      <a:pt x="42" y="176"/>
                      <a:pt x="49" y="176"/>
                    </a:cubicBezTo>
                    <a:cubicBezTo>
                      <a:pt x="62" y="176"/>
                      <a:pt x="71" y="173"/>
                      <a:pt x="77" y="167"/>
                    </a:cubicBezTo>
                    <a:cubicBezTo>
                      <a:pt x="84" y="161"/>
                      <a:pt x="87" y="152"/>
                      <a:pt x="87" y="141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3" name="Freeform 25">
                <a:extLst>
                  <a:ext uri="{FF2B5EF4-FFF2-40B4-BE49-F238E27FC236}">
                    <a16:creationId xmlns:a16="http://schemas.microsoft.com/office/drawing/2014/main" id="{39EC3E53-1FAE-430E-98C3-EDDC9DCB0A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352550" y="1701801"/>
                <a:ext cx="223838" cy="411163"/>
              </a:xfrm>
              <a:custGeom>
                <a:avLst/>
                <a:gdLst>
                  <a:gd name="T0" fmla="*/ 87 w 106"/>
                  <a:gd name="T1" fmla="*/ 141 h 193"/>
                  <a:gd name="T2" fmla="*/ 86 w 106"/>
                  <a:gd name="T3" fmla="*/ 129 h 193"/>
                  <a:gd name="T4" fmla="*/ 82 w 106"/>
                  <a:gd name="T5" fmla="*/ 121 h 193"/>
                  <a:gd name="T6" fmla="*/ 76 w 106"/>
                  <a:gd name="T7" fmla="*/ 115 h 193"/>
                  <a:gd name="T8" fmla="*/ 71 w 106"/>
                  <a:gd name="T9" fmla="*/ 111 h 193"/>
                  <a:gd name="T10" fmla="*/ 61 w 106"/>
                  <a:gd name="T11" fmla="*/ 107 h 193"/>
                  <a:gd name="T12" fmla="*/ 49 w 106"/>
                  <a:gd name="T13" fmla="*/ 103 h 193"/>
                  <a:gd name="T14" fmla="*/ 32 w 106"/>
                  <a:gd name="T15" fmla="*/ 97 h 193"/>
                  <a:gd name="T16" fmla="*/ 16 w 106"/>
                  <a:gd name="T17" fmla="*/ 88 h 193"/>
                  <a:gd name="T18" fmla="*/ 5 w 106"/>
                  <a:gd name="T19" fmla="*/ 73 h 193"/>
                  <a:gd name="T20" fmla="*/ 1 w 106"/>
                  <a:gd name="T21" fmla="*/ 51 h 193"/>
                  <a:gd name="T22" fmla="*/ 15 w 106"/>
                  <a:gd name="T23" fmla="*/ 14 h 193"/>
                  <a:gd name="T24" fmla="*/ 54 w 106"/>
                  <a:gd name="T25" fmla="*/ 0 h 193"/>
                  <a:gd name="T26" fmla="*/ 66 w 106"/>
                  <a:gd name="T27" fmla="*/ 1 h 193"/>
                  <a:gd name="T28" fmla="*/ 81 w 106"/>
                  <a:gd name="T29" fmla="*/ 3 h 193"/>
                  <a:gd name="T30" fmla="*/ 93 w 106"/>
                  <a:gd name="T31" fmla="*/ 8 h 193"/>
                  <a:gd name="T32" fmla="*/ 98 w 106"/>
                  <a:gd name="T33" fmla="*/ 17 h 193"/>
                  <a:gd name="T34" fmla="*/ 96 w 106"/>
                  <a:gd name="T35" fmla="*/ 22 h 193"/>
                  <a:gd name="T36" fmla="*/ 89 w 106"/>
                  <a:gd name="T37" fmla="*/ 25 h 193"/>
                  <a:gd name="T38" fmla="*/ 85 w 106"/>
                  <a:gd name="T39" fmla="*/ 24 h 193"/>
                  <a:gd name="T40" fmla="*/ 80 w 106"/>
                  <a:gd name="T41" fmla="*/ 23 h 193"/>
                  <a:gd name="T42" fmla="*/ 70 w 106"/>
                  <a:gd name="T43" fmla="*/ 19 h 193"/>
                  <a:gd name="T44" fmla="*/ 56 w 106"/>
                  <a:gd name="T45" fmla="*/ 17 h 193"/>
                  <a:gd name="T46" fmla="*/ 42 w 106"/>
                  <a:gd name="T47" fmla="*/ 19 h 193"/>
                  <a:gd name="T48" fmla="*/ 31 w 106"/>
                  <a:gd name="T49" fmla="*/ 24 h 193"/>
                  <a:gd name="T50" fmla="*/ 22 w 106"/>
                  <a:gd name="T51" fmla="*/ 34 h 193"/>
                  <a:gd name="T52" fmla="*/ 19 w 106"/>
                  <a:gd name="T53" fmla="*/ 50 h 193"/>
                  <a:gd name="T54" fmla="*/ 21 w 106"/>
                  <a:gd name="T55" fmla="*/ 62 h 193"/>
                  <a:gd name="T56" fmla="*/ 25 w 106"/>
                  <a:gd name="T57" fmla="*/ 70 h 193"/>
                  <a:gd name="T58" fmla="*/ 31 w 106"/>
                  <a:gd name="T59" fmla="*/ 76 h 193"/>
                  <a:gd name="T60" fmla="*/ 36 w 106"/>
                  <a:gd name="T61" fmla="*/ 79 h 193"/>
                  <a:gd name="T62" fmla="*/ 47 w 106"/>
                  <a:gd name="T63" fmla="*/ 83 h 193"/>
                  <a:gd name="T64" fmla="*/ 58 w 106"/>
                  <a:gd name="T65" fmla="*/ 88 h 193"/>
                  <a:gd name="T66" fmla="*/ 75 w 106"/>
                  <a:gd name="T67" fmla="*/ 94 h 193"/>
                  <a:gd name="T68" fmla="*/ 90 w 106"/>
                  <a:gd name="T69" fmla="*/ 103 h 193"/>
                  <a:gd name="T70" fmla="*/ 102 w 106"/>
                  <a:gd name="T71" fmla="*/ 118 h 193"/>
                  <a:gd name="T72" fmla="*/ 106 w 106"/>
                  <a:gd name="T73" fmla="*/ 139 h 193"/>
                  <a:gd name="T74" fmla="*/ 102 w 106"/>
                  <a:gd name="T75" fmla="*/ 162 h 193"/>
                  <a:gd name="T76" fmla="*/ 90 w 106"/>
                  <a:gd name="T77" fmla="*/ 179 h 193"/>
                  <a:gd name="T78" fmla="*/ 72 w 106"/>
                  <a:gd name="T79" fmla="*/ 190 h 193"/>
                  <a:gd name="T80" fmla="*/ 49 w 106"/>
                  <a:gd name="T81" fmla="*/ 193 h 193"/>
                  <a:gd name="T82" fmla="*/ 34 w 106"/>
                  <a:gd name="T83" fmla="*/ 192 h 193"/>
                  <a:gd name="T84" fmla="*/ 18 w 106"/>
                  <a:gd name="T85" fmla="*/ 189 h 193"/>
                  <a:gd name="T86" fmla="*/ 6 w 106"/>
                  <a:gd name="T87" fmla="*/ 184 h 193"/>
                  <a:gd name="T88" fmla="*/ 0 w 106"/>
                  <a:gd name="T89" fmla="*/ 175 h 193"/>
                  <a:gd name="T90" fmla="*/ 3 w 106"/>
                  <a:gd name="T91" fmla="*/ 169 h 193"/>
                  <a:gd name="T92" fmla="*/ 8 w 106"/>
                  <a:gd name="T93" fmla="*/ 167 h 193"/>
                  <a:gd name="T94" fmla="*/ 13 w 106"/>
                  <a:gd name="T95" fmla="*/ 168 h 193"/>
                  <a:gd name="T96" fmla="*/ 18 w 106"/>
                  <a:gd name="T97" fmla="*/ 170 h 193"/>
                  <a:gd name="T98" fmla="*/ 31 w 106"/>
                  <a:gd name="T99" fmla="*/ 174 h 193"/>
                  <a:gd name="T100" fmla="*/ 49 w 106"/>
                  <a:gd name="T101" fmla="*/ 176 h 193"/>
                  <a:gd name="T102" fmla="*/ 78 w 106"/>
                  <a:gd name="T103" fmla="*/ 167 h 193"/>
                  <a:gd name="T104" fmla="*/ 87 w 106"/>
                  <a:gd name="T105" fmla="*/ 141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06" h="193">
                    <a:moveTo>
                      <a:pt x="87" y="141"/>
                    </a:moveTo>
                    <a:cubicBezTo>
                      <a:pt x="87" y="136"/>
                      <a:pt x="87" y="132"/>
                      <a:pt x="86" y="129"/>
                    </a:cubicBezTo>
                    <a:cubicBezTo>
                      <a:pt x="85" y="126"/>
                      <a:pt x="83" y="123"/>
                      <a:pt x="82" y="121"/>
                    </a:cubicBezTo>
                    <a:cubicBezTo>
                      <a:pt x="80" y="118"/>
                      <a:pt x="78" y="117"/>
                      <a:pt x="76" y="115"/>
                    </a:cubicBezTo>
                    <a:cubicBezTo>
                      <a:pt x="74" y="114"/>
                      <a:pt x="72" y="112"/>
                      <a:pt x="71" y="111"/>
                    </a:cubicBezTo>
                    <a:cubicBezTo>
                      <a:pt x="68" y="110"/>
                      <a:pt x="65" y="109"/>
                      <a:pt x="61" y="107"/>
                    </a:cubicBezTo>
                    <a:cubicBezTo>
                      <a:pt x="57" y="106"/>
                      <a:pt x="53" y="104"/>
                      <a:pt x="49" y="103"/>
                    </a:cubicBezTo>
                    <a:cubicBezTo>
                      <a:pt x="44" y="101"/>
                      <a:pt x="38" y="99"/>
                      <a:pt x="32" y="97"/>
                    </a:cubicBezTo>
                    <a:cubicBezTo>
                      <a:pt x="26" y="94"/>
                      <a:pt x="21" y="91"/>
                      <a:pt x="16" y="88"/>
                    </a:cubicBezTo>
                    <a:cubicBezTo>
                      <a:pt x="12" y="84"/>
                      <a:pt x="8" y="79"/>
                      <a:pt x="5" y="73"/>
                    </a:cubicBezTo>
                    <a:cubicBezTo>
                      <a:pt x="2" y="68"/>
                      <a:pt x="1" y="60"/>
                      <a:pt x="1" y="51"/>
                    </a:cubicBezTo>
                    <a:cubicBezTo>
                      <a:pt x="1" y="35"/>
                      <a:pt x="5" y="23"/>
                      <a:pt x="15" y="14"/>
                    </a:cubicBezTo>
                    <a:cubicBezTo>
                      <a:pt x="24" y="5"/>
                      <a:pt x="37" y="0"/>
                      <a:pt x="54" y="0"/>
                    </a:cubicBezTo>
                    <a:cubicBezTo>
                      <a:pt x="57" y="0"/>
                      <a:pt x="61" y="0"/>
                      <a:pt x="66" y="1"/>
                    </a:cubicBezTo>
                    <a:cubicBezTo>
                      <a:pt x="71" y="1"/>
                      <a:pt x="76" y="2"/>
                      <a:pt x="81" y="3"/>
                    </a:cubicBezTo>
                    <a:cubicBezTo>
                      <a:pt x="86" y="5"/>
                      <a:pt x="90" y="6"/>
                      <a:pt x="93" y="8"/>
                    </a:cubicBezTo>
                    <a:cubicBezTo>
                      <a:pt x="96" y="11"/>
                      <a:pt x="98" y="13"/>
                      <a:pt x="98" y="17"/>
                    </a:cubicBezTo>
                    <a:cubicBezTo>
                      <a:pt x="98" y="19"/>
                      <a:pt x="97" y="21"/>
                      <a:pt x="96" y="22"/>
                    </a:cubicBezTo>
                    <a:cubicBezTo>
                      <a:pt x="94" y="24"/>
                      <a:pt x="92" y="25"/>
                      <a:pt x="89" y="25"/>
                    </a:cubicBezTo>
                    <a:cubicBezTo>
                      <a:pt x="88" y="25"/>
                      <a:pt x="86" y="25"/>
                      <a:pt x="85" y="24"/>
                    </a:cubicBezTo>
                    <a:cubicBezTo>
                      <a:pt x="83" y="24"/>
                      <a:pt x="81" y="23"/>
                      <a:pt x="80" y="23"/>
                    </a:cubicBezTo>
                    <a:cubicBezTo>
                      <a:pt x="77" y="21"/>
                      <a:pt x="74" y="20"/>
                      <a:pt x="70" y="19"/>
                    </a:cubicBezTo>
                    <a:cubicBezTo>
                      <a:pt x="66" y="18"/>
                      <a:pt x="61" y="17"/>
                      <a:pt x="56" y="17"/>
                    </a:cubicBezTo>
                    <a:cubicBezTo>
                      <a:pt x="51" y="17"/>
                      <a:pt x="46" y="18"/>
                      <a:pt x="42" y="19"/>
                    </a:cubicBezTo>
                    <a:cubicBezTo>
                      <a:pt x="38" y="20"/>
                      <a:pt x="34" y="22"/>
                      <a:pt x="31" y="24"/>
                    </a:cubicBezTo>
                    <a:cubicBezTo>
                      <a:pt x="27" y="27"/>
                      <a:pt x="24" y="30"/>
                      <a:pt x="22" y="34"/>
                    </a:cubicBezTo>
                    <a:cubicBezTo>
                      <a:pt x="20" y="38"/>
                      <a:pt x="19" y="44"/>
                      <a:pt x="19" y="50"/>
                    </a:cubicBezTo>
                    <a:cubicBezTo>
                      <a:pt x="19" y="55"/>
                      <a:pt x="20" y="59"/>
                      <a:pt x="21" y="62"/>
                    </a:cubicBezTo>
                    <a:cubicBezTo>
                      <a:pt x="22" y="65"/>
                      <a:pt x="24" y="68"/>
                      <a:pt x="25" y="70"/>
                    </a:cubicBezTo>
                    <a:cubicBezTo>
                      <a:pt x="27" y="73"/>
                      <a:pt x="29" y="74"/>
                      <a:pt x="31" y="76"/>
                    </a:cubicBezTo>
                    <a:cubicBezTo>
                      <a:pt x="33" y="77"/>
                      <a:pt x="35" y="78"/>
                      <a:pt x="36" y="79"/>
                    </a:cubicBezTo>
                    <a:cubicBezTo>
                      <a:pt x="39" y="80"/>
                      <a:pt x="43" y="82"/>
                      <a:pt x="47" y="83"/>
                    </a:cubicBezTo>
                    <a:cubicBezTo>
                      <a:pt x="50" y="85"/>
                      <a:pt x="54" y="86"/>
                      <a:pt x="58" y="88"/>
                    </a:cubicBezTo>
                    <a:cubicBezTo>
                      <a:pt x="63" y="90"/>
                      <a:pt x="69" y="92"/>
                      <a:pt x="75" y="94"/>
                    </a:cubicBezTo>
                    <a:cubicBezTo>
                      <a:pt x="81" y="96"/>
                      <a:pt x="86" y="99"/>
                      <a:pt x="90" y="103"/>
                    </a:cubicBezTo>
                    <a:cubicBezTo>
                      <a:pt x="95" y="107"/>
                      <a:pt x="99" y="112"/>
                      <a:pt x="102" y="118"/>
                    </a:cubicBezTo>
                    <a:cubicBezTo>
                      <a:pt x="105" y="123"/>
                      <a:pt x="106" y="130"/>
                      <a:pt x="106" y="139"/>
                    </a:cubicBezTo>
                    <a:cubicBezTo>
                      <a:pt x="106" y="148"/>
                      <a:pt x="105" y="155"/>
                      <a:pt x="102" y="162"/>
                    </a:cubicBezTo>
                    <a:cubicBezTo>
                      <a:pt x="99" y="169"/>
                      <a:pt x="95" y="175"/>
                      <a:pt x="90" y="179"/>
                    </a:cubicBezTo>
                    <a:cubicBezTo>
                      <a:pt x="85" y="184"/>
                      <a:pt x="79" y="187"/>
                      <a:pt x="72" y="190"/>
                    </a:cubicBezTo>
                    <a:cubicBezTo>
                      <a:pt x="64" y="192"/>
                      <a:pt x="57" y="193"/>
                      <a:pt x="49" y="193"/>
                    </a:cubicBezTo>
                    <a:cubicBezTo>
                      <a:pt x="44" y="193"/>
                      <a:pt x="40" y="193"/>
                      <a:pt x="34" y="192"/>
                    </a:cubicBezTo>
                    <a:cubicBezTo>
                      <a:pt x="29" y="192"/>
                      <a:pt x="23" y="191"/>
                      <a:pt x="18" y="189"/>
                    </a:cubicBezTo>
                    <a:cubicBezTo>
                      <a:pt x="13" y="188"/>
                      <a:pt x="9" y="186"/>
                      <a:pt x="6" y="184"/>
                    </a:cubicBezTo>
                    <a:cubicBezTo>
                      <a:pt x="2" y="181"/>
                      <a:pt x="0" y="179"/>
                      <a:pt x="0" y="175"/>
                    </a:cubicBezTo>
                    <a:cubicBezTo>
                      <a:pt x="0" y="173"/>
                      <a:pt x="1" y="171"/>
                      <a:pt x="3" y="169"/>
                    </a:cubicBezTo>
                    <a:cubicBezTo>
                      <a:pt x="4" y="167"/>
                      <a:pt x="6" y="167"/>
                      <a:pt x="8" y="167"/>
                    </a:cubicBezTo>
                    <a:cubicBezTo>
                      <a:pt x="9" y="167"/>
                      <a:pt x="11" y="167"/>
                      <a:pt x="13" y="168"/>
                    </a:cubicBezTo>
                    <a:cubicBezTo>
                      <a:pt x="14" y="168"/>
                      <a:pt x="16" y="169"/>
                      <a:pt x="18" y="170"/>
                    </a:cubicBezTo>
                    <a:cubicBezTo>
                      <a:pt x="22" y="171"/>
                      <a:pt x="26" y="172"/>
                      <a:pt x="31" y="174"/>
                    </a:cubicBezTo>
                    <a:cubicBezTo>
                      <a:pt x="36" y="175"/>
                      <a:pt x="42" y="176"/>
                      <a:pt x="49" y="176"/>
                    </a:cubicBezTo>
                    <a:cubicBezTo>
                      <a:pt x="62" y="176"/>
                      <a:pt x="71" y="173"/>
                      <a:pt x="78" y="167"/>
                    </a:cubicBezTo>
                    <a:cubicBezTo>
                      <a:pt x="84" y="161"/>
                      <a:pt x="87" y="152"/>
                      <a:pt x="87" y="141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4" name="Freeform 26">
                <a:extLst>
                  <a:ext uri="{FF2B5EF4-FFF2-40B4-BE49-F238E27FC236}">
                    <a16:creationId xmlns:a16="http://schemas.microsoft.com/office/drawing/2014/main" id="{C0B8E196-F954-4254-86CC-89B43286B54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6265863" y="2382838"/>
                <a:ext cx="258763" cy="409575"/>
              </a:xfrm>
              <a:custGeom>
                <a:avLst/>
                <a:gdLst>
                  <a:gd name="T0" fmla="*/ 61 w 122"/>
                  <a:gd name="T1" fmla="*/ 193 h 193"/>
                  <a:gd name="T2" fmla="*/ 35 w 122"/>
                  <a:gd name="T3" fmla="*/ 188 h 193"/>
                  <a:gd name="T4" fmla="*/ 16 w 122"/>
                  <a:gd name="T5" fmla="*/ 173 h 193"/>
                  <a:gd name="T6" fmla="*/ 4 w 122"/>
                  <a:gd name="T7" fmla="*/ 152 h 193"/>
                  <a:gd name="T8" fmla="*/ 0 w 122"/>
                  <a:gd name="T9" fmla="*/ 125 h 193"/>
                  <a:gd name="T10" fmla="*/ 0 w 122"/>
                  <a:gd name="T11" fmla="*/ 67 h 193"/>
                  <a:gd name="T12" fmla="*/ 4 w 122"/>
                  <a:gd name="T13" fmla="*/ 41 h 193"/>
                  <a:gd name="T14" fmla="*/ 14 w 122"/>
                  <a:gd name="T15" fmla="*/ 19 h 193"/>
                  <a:gd name="T16" fmla="*/ 33 w 122"/>
                  <a:gd name="T17" fmla="*/ 5 h 193"/>
                  <a:gd name="T18" fmla="*/ 61 w 122"/>
                  <a:gd name="T19" fmla="*/ 0 h 193"/>
                  <a:gd name="T20" fmla="*/ 89 w 122"/>
                  <a:gd name="T21" fmla="*/ 5 h 193"/>
                  <a:gd name="T22" fmla="*/ 108 w 122"/>
                  <a:gd name="T23" fmla="*/ 19 h 193"/>
                  <a:gd name="T24" fmla="*/ 118 w 122"/>
                  <a:gd name="T25" fmla="*/ 41 h 193"/>
                  <a:gd name="T26" fmla="*/ 122 w 122"/>
                  <a:gd name="T27" fmla="*/ 67 h 193"/>
                  <a:gd name="T28" fmla="*/ 122 w 122"/>
                  <a:gd name="T29" fmla="*/ 125 h 193"/>
                  <a:gd name="T30" fmla="*/ 118 w 122"/>
                  <a:gd name="T31" fmla="*/ 152 h 193"/>
                  <a:gd name="T32" fmla="*/ 107 w 122"/>
                  <a:gd name="T33" fmla="*/ 173 h 193"/>
                  <a:gd name="T34" fmla="*/ 88 w 122"/>
                  <a:gd name="T35" fmla="*/ 188 h 193"/>
                  <a:gd name="T36" fmla="*/ 61 w 122"/>
                  <a:gd name="T37" fmla="*/ 193 h 193"/>
                  <a:gd name="T38" fmla="*/ 61 w 122"/>
                  <a:gd name="T39" fmla="*/ 17 h 193"/>
                  <a:gd name="T40" fmla="*/ 41 w 122"/>
                  <a:gd name="T41" fmla="*/ 20 h 193"/>
                  <a:gd name="T42" fmla="*/ 28 w 122"/>
                  <a:gd name="T43" fmla="*/ 31 h 193"/>
                  <a:gd name="T44" fmla="*/ 21 w 122"/>
                  <a:gd name="T45" fmla="*/ 47 h 193"/>
                  <a:gd name="T46" fmla="*/ 18 w 122"/>
                  <a:gd name="T47" fmla="*/ 67 h 193"/>
                  <a:gd name="T48" fmla="*/ 18 w 122"/>
                  <a:gd name="T49" fmla="*/ 125 h 193"/>
                  <a:gd name="T50" fmla="*/ 21 w 122"/>
                  <a:gd name="T51" fmla="*/ 146 h 193"/>
                  <a:gd name="T52" fmla="*/ 29 w 122"/>
                  <a:gd name="T53" fmla="*/ 162 h 193"/>
                  <a:gd name="T54" fmla="*/ 42 w 122"/>
                  <a:gd name="T55" fmla="*/ 172 h 193"/>
                  <a:gd name="T56" fmla="*/ 61 w 122"/>
                  <a:gd name="T57" fmla="*/ 176 h 193"/>
                  <a:gd name="T58" fmla="*/ 80 w 122"/>
                  <a:gd name="T59" fmla="*/ 172 h 193"/>
                  <a:gd name="T60" fmla="*/ 94 w 122"/>
                  <a:gd name="T61" fmla="*/ 162 h 193"/>
                  <a:gd name="T62" fmla="*/ 101 w 122"/>
                  <a:gd name="T63" fmla="*/ 146 h 193"/>
                  <a:gd name="T64" fmla="*/ 104 w 122"/>
                  <a:gd name="T65" fmla="*/ 125 h 193"/>
                  <a:gd name="T66" fmla="*/ 104 w 122"/>
                  <a:gd name="T67" fmla="*/ 67 h 193"/>
                  <a:gd name="T68" fmla="*/ 101 w 122"/>
                  <a:gd name="T69" fmla="*/ 47 h 193"/>
                  <a:gd name="T70" fmla="*/ 94 w 122"/>
                  <a:gd name="T71" fmla="*/ 31 h 193"/>
                  <a:gd name="T72" fmla="*/ 81 w 122"/>
                  <a:gd name="T73" fmla="*/ 20 h 193"/>
                  <a:gd name="T74" fmla="*/ 61 w 122"/>
                  <a:gd name="T75" fmla="*/ 17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2" h="193">
                    <a:moveTo>
                      <a:pt x="61" y="193"/>
                    </a:moveTo>
                    <a:cubicBezTo>
                      <a:pt x="51" y="193"/>
                      <a:pt x="42" y="191"/>
                      <a:pt x="35" y="188"/>
                    </a:cubicBezTo>
                    <a:cubicBezTo>
                      <a:pt x="27" y="184"/>
                      <a:pt x="21" y="179"/>
                      <a:pt x="16" y="173"/>
                    </a:cubicBezTo>
                    <a:cubicBezTo>
                      <a:pt x="11" y="167"/>
                      <a:pt x="7" y="160"/>
                      <a:pt x="4" y="152"/>
                    </a:cubicBezTo>
                    <a:cubicBezTo>
                      <a:pt x="2" y="144"/>
                      <a:pt x="0" y="135"/>
                      <a:pt x="0" y="125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58"/>
                      <a:pt x="2" y="49"/>
                      <a:pt x="4" y="41"/>
                    </a:cubicBezTo>
                    <a:cubicBezTo>
                      <a:pt x="6" y="33"/>
                      <a:pt x="10" y="26"/>
                      <a:pt x="14" y="19"/>
                    </a:cubicBezTo>
                    <a:cubicBezTo>
                      <a:pt x="19" y="13"/>
                      <a:pt x="26" y="9"/>
                      <a:pt x="33" y="5"/>
                    </a:cubicBezTo>
                    <a:cubicBezTo>
                      <a:pt x="41" y="1"/>
                      <a:pt x="50" y="0"/>
                      <a:pt x="61" y="0"/>
                    </a:cubicBezTo>
                    <a:cubicBezTo>
                      <a:pt x="72" y="0"/>
                      <a:pt x="81" y="1"/>
                      <a:pt x="89" y="5"/>
                    </a:cubicBezTo>
                    <a:cubicBezTo>
                      <a:pt x="96" y="9"/>
                      <a:pt x="103" y="13"/>
                      <a:pt x="108" y="19"/>
                    </a:cubicBezTo>
                    <a:cubicBezTo>
                      <a:pt x="112" y="26"/>
                      <a:pt x="116" y="33"/>
                      <a:pt x="118" y="41"/>
                    </a:cubicBezTo>
                    <a:cubicBezTo>
                      <a:pt x="120" y="49"/>
                      <a:pt x="122" y="58"/>
                      <a:pt x="122" y="67"/>
                    </a:cubicBezTo>
                    <a:cubicBezTo>
                      <a:pt x="122" y="125"/>
                      <a:pt x="122" y="125"/>
                      <a:pt x="122" y="125"/>
                    </a:cubicBezTo>
                    <a:cubicBezTo>
                      <a:pt x="122" y="135"/>
                      <a:pt x="120" y="144"/>
                      <a:pt x="118" y="152"/>
                    </a:cubicBezTo>
                    <a:cubicBezTo>
                      <a:pt x="115" y="160"/>
                      <a:pt x="112" y="167"/>
                      <a:pt x="107" y="173"/>
                    </a:cubicBezTo>
                    <a:cubicBezTo>
                      <a:pt x="101" y="179"/>
                      <a:pt x="95" y="184"/>
                      <a:pt x="88" y="188"/>
                    </a:cubicBezTo>
                    <a:cubicBezTo>
                      <a:pt x="80" y="191"/>
                      <a:pt x="71" y="193"/>
                      <a:pt x="61" y="193"/>
                    </a:cubicBezTo>
                    <a:close/>
                    <a:moveTo>
                      <a:pt x="61" y="17"/>
                    </a:moveTo>
                    <a:cubicBezTo>
                      <a:pt x="53" y="17"/>
                      <a:pt x="46" y="18"/>
                      <a:pt x="41" y="20"/>
                    </a:cubicBezTo>
                    <a:cubicBezTo>
                      <a:pt x="36" y="23"/>
                      <a:pt x="31" y="26"/>
                      <a:pt x="28" y="31"/>
                    </a:cubicBezTo>
                    <a:cubicBezTo>
                      <a:pt x="25" y="35"/>
                      <a:pt x="22" y="40"/>
                      <a:pt x="21" y="47"/>
                    </a:cubicBezTo>
                    <a:cubicBezTo>
                      <a:pt x="19" y="53"/>
                      <a:pt x="18" y="60"/>
                      <a:pt x="18" y="67"/>
                    </a:cubicBezTo>
                    <a:cubicBezTo>
                      <a:pt x="18" y="125"/>
                      <a:pt x="18" y="125"/>
                      <a:pt x="18" y="125"/>
                    </a:cubicBezTo>
                    <a:cubicBezTo>
                      <a:pt x="18" y="133"/>
                      <a:pt x="19" y="140"/>
                      <a:pt x="21" y="146"/>
                    </a:cubicBezTo>
                    <a:cubicBezTo>
                      <a:pt x="23" y="152"/>
                      <a:pt x="25" y="157"/>
                      <a:pt x="29" y="162"/>
                    </a:cubicBezTo>
                    <a:cubicBezTo>
                      <a:pt x="32" y="166"/>
                      <a:pt x="37" y="169"/>
                      <a:pt x="42" y="172"/>
                    </a:cubicBezTo>
                    <a:cubicBezTo>
                      <a:pt x="48" y="174"/>
                      <a:pt x="54" y="176"/>
                      <a:pt x="61" y="176"/>
                    </a:cubicBezTo>
                    <a:cubicBezTo>
                      <a:pt x="68" y="176"/>
                      <a:pt x="75" y="174"/>
                      <a:pt x="80" y="172"/>
                    </a:cubicBezTo>
                    <a:cubicBezTo>
                      <a:pt x="86" y="169"/>
                      <a:pt x="90" y="166"/>
                      <a:pt x="94" y="162"/>
                    </a:cubicBezTo>
                    <a:cubicBezTo>
                      <a:pt x="97" y="157"/>
                      <a:pt x="100" y="152"/>
                      <a:pt x="101" y="146"/>
                    </a:cubicBezTo>
                    <a:cubicBezTo>
                      <a:pt x="103" y="140"/>
                      <a:pt x="104" y="133"/>
                      <a:pt x="104" y="125"/>
                    </a:cubicBezTo>
                    <a:cubicBezTo>
                      <a:pt x="104" y="67"/>
                      <a:pt x="104" y="67"/>
                      <a:pt x="104" y="67"/>
                    </a:cubicBezTo>
                    <a:cubicBezTo>
                      <a:pt x="104" y="60"/>
                      <a:pt x="103" y="53"/>
                      <a:pt x="101" y="47"/>
                    </a:cubicBezTo>
                    <a:cubicBezTo>
                      <a:pt x="100" y="40"/>
                      <a:pt x="98" y="35"/>
                      <a:pt x="94" y="31"/>
                    </a:cubicBezTo>
                    <a:cubicBezTo>
                      <a:pt x="91" y="26"/>
                      <a:pt x="86" y="23"/>
                      <a:pt x="81" y="20"/>
                    </a:cubicBezTo>
                    <a:cubicBezTo>
                      <a:pt x="76" y="18"/>
                      <a:pt x="69" y="17"/>
                      <a:pt x="61" y="17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5" name="Freeform 27">
                <a:extLst>
                  <a:ext uri="{FF2B5EF4-FFF2-40B4-BE49-F238E27FC236}">
                    <a16:creationId xmlns:a16="http://schemas.microsoft.com/office/drawing/2014/main" id="{7F86615B-32E0-4E45-9C51-400C782A0F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937250" y="2387601"/>
                <a:ext cx="198438" cy="404813"/>
              </a:xfrm>
              <a:custGeom>
                <a:avLst/>
                <a:gdLst>
                  <a:gd name="T0" fmla="*/ 17 w 93"/>
                  <a:gd name="T1" fmla="*/ 182 h 191"/>
                  <a:gd name="T2" fmla="*/ 15 w 93"/>
                  <a:gd name="T3" fmla="*/ 188 h 191"/>
                  <a:gd name="T4" fmla="*/ 9 w 93"/>
                  <a:gd name="T5" fmla="*/ 191 h 191"/>
                  <a:gd name="T6" fmla="*/ 3 w 93"/>
                  <a:gd name="T7" fmla="*/ 188 h 191"/>
                  <a:gd name="T8" fmla="*/ 0 w 93"/>
                  <a:gd name="T9" fmla="*/ 182 h 191"/>
                  <a:gd name="T10" fmla="*/ 0 w 93"/>
                  <a:gd name="T11" fmla="*/ 11 h 191"/>
                  <a:gd name="T12" fmla="*/ 3 w 93"/>
                  <a:gd name="T13" fmla="*/ 4 h 191"/>
                  <a:gd name="T14" fmla="*/ 11 w 93"/>
                  <a:gd name="T15" fmla="*/ 0 h 191"/>
                  <a:gd name="T16" fmla="*/ 85 w 93"/>
                  <a:gd name="T17" fmla="*/ 0 h 191"/>
                  <a:gd name="T18" fmla="*/ 91 w 93"/>
                  <a:gd name="T19" fmla="*/ 3 h 191"/>
                  <a:gd name="T20" fmla="*/ 93 w 93"/>
                  <a:gd name="T21" fmla="*/ 9 h 191"/>
                  <a:gd name="T22" fmla="*/ 91 w 93"/>
                  <a:gd name="T23" fmla="*/ 15 h 191"/>
                  <a:gd name="T24" fmla="*/ 85 w 93"/>
                  <a:gd name="T25" fmla="*/ 17 h 191"/>
                  <a:gd name="T26" fmla="*/ 17 w 93"/>
                  <a:gd name="T27" fmla="*/ 17 h 191"/>
                  <a:gd name="T28" fmla="*/ 17 w 93"/>
                  <a:gd name="T29" fmla="*/ 85 h 191"/>
                  <a:gd name="T30" fmla="*/ 79 w 93"/>
                  <a:gd name="T31" fmla="*/ 85 h 191"/>
                  <a:gd name="T32" fmla="*/ 85 w 93"/>
                  <a:gd name="T33" fmla="*/ 88 h 191"/>
                  <a:gd name="T34" fmla="*/ 88 w 93"/>
                  <a:gd name="T35" fmla="*/ 94 h 191"/>
                  <a:gd name="T36" fmla="*/ 85 w 93"/>
                  <a:gd name="T37" fmla="*/ 100 h 191"/>
                  <a:gd name="T38" fmla="*/ 79 w 93"/>
                  <a:gd name="T39" fmla="*/ 102 h 191"/>
                  <a:gd name="T40" fmla="*/ 17 w 93"/>
                  <a:gd name="T41" fmla="*/ 102 h 191"/>
                  <a:gd name="T42" fmla="*/ 17 w 93"/>
                  <a:gd name="T43" fmla="*/ 182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3" h="191">
                    <a:moveTo>
                      <a:pt x="17" y="182"/>
                    </a:moveTo>
                    <a:cubicBezTo>
                      <a:pt x="17" y="184"/>
                      <a:pt x="17" y="187"/>
                      <a:pt x="15" y="188"/>
                    </a:cubicBezTo>
                    <a:cubicBezTo>
                      <a:pt x="13" y="190"/>
                      <a:pt x="11" y="191"/>
                      <a:pt x="9" y="191"/>
                    </a:cubicBezTo>
                    <a:cubicBezTo>
                      <a:pt x="6" y="191"/>
                      <a:pt x="4" y="190"/>
                      <a:pt x="3" y="188"/>
                    </a:cubicBezTo>
                    <a:cubicBezTo>
                      <a:pt x="1" y="187"/>
                      <a:pt x="0" y="184"/>
                      <a:pt x="0" y="182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8"/>
                      <a:pt x="1" y="6"/>
                      <a:pt x="3" y="4"/>
                    </a:cubicBezTo>
                    <a:cubicBezTo>
                      <a:pt x="5" y="1"/>
                      <a:pt x="8" y="0"/>
                      <a:pt x="11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87" y="0"/>
                      <a:pt x="89" y="1"/>
                      <a:pt x="91" y="3"/>
                    </a:cubicBezTo>
                    <a:cubicBezTo>
                      <a:pt x="92" y="5"/>
                      <a:pt x="93" y="7"/>
                      <a:pt x="93" y="9"/>
                    </a:cubicBezTo>
                    <a:cubicBezTo>
                      <a:pt x="93" y="12"/>
                      <a:pt x="92" y="14"/>
                      <a:pt x="91" y="15"/>
                    </a:cubicBezTo>
                    <a:cubicBezTo>
                      <a:pt x="89" y="17"/>
                      <a:pt x="87" y="17"/>
                      <a:pt x="85" y="17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7" y="85"/>
                      <a:pt x="17" y="85"/>
                      <a:pt x="17" y="85"/>
                    </a:cubicBezTo>
                    <a:cubicBezTo>
                      <a:pt x="79" y="85"/>
                      <a:pt x="79" y="85"/>
                      <a:pt x="79" y="85"/>
                    </a:cubicBezTo>
                    <a:cubicBezTo>
                      <a:pt x="82" y="85"/>
                      <a:pt x="84" y="86"/>
                      <a:pt x="85" y="88"/>
                    </a:cubicBezTo>
                    <a:cubicBezTo>
                      <a:pt x="87" y="89"/>
                      <a:pt x="88" y="91"/>
                      <a:pt x="88" y="94"/>
                    </a:cubicBezTo>
                    <a:cubicBezTo>
                      <a:pt x="88" y="96"/>
                      <a:pt x="87" y="98"/>
                      <a:pt x="85" y="100"/>
                    </a:cubicBezTo>
                    <a:cubicBezTo>
                      <a:pt x="84" y="102"/>
                      <a:pt x="82" y="102"/>
                      <a:pt x="79" y="102"/>
                    </a:cubicBezTo>
                    <a:cubicBezTo>
                      <a:pt x="17" y="102"/>
                      <a:pt x="17" y="102"/>
                      <a:pt x="17" y="102"/>
                    </a:cubicBezTo>
                    <a:lnTo>
                      <a:pt x="17" y="182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6" name="Freeform 28">
                <a:extLst>
                  <a:ext uri="{FF2B5EF4-FFF2-40B4-BE49-F238E27FC236}">
                    <a16:creationId xmlns:a16="http://schemas.microsoft.com/office/drawing/2014/main" id="{9CD7147E-9B06-476F-81EE-157C369BC8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5499100" y="2387601"/>
                <a:ext cx="241300" cy="398463"/>
              </a:xfrm>
              <a:custGeom>
                <a:avLst/>
                <a:gdLst>
                  <a:gd name="T0" fmla="*/ 114 w 114"/>
                  <a:gd name="T1" fmla="*/ 118 h 188"/>
                  <a:gd name="T2" fmla="*/ 110 w 114"/>
                  <a:gd name="T3" fmla="*/ 145 h 188"/>
                  <a:gd name="T4" fmla="*/ 98 w 114"/>
                  <a:gd name="T5" fmla="*/ 167 h 188"/>
                  <a:gd name="T6" fmla="*/ 76 w 114"/>
                  <a:gd name="T7" fmla="*/ 182 h 188"/>
                  <a:gd name="T8" fmla="*/ 42 w 114"/>
                  <a:gd name="T9" fmla="*/ 188 h 188"/>
                  <a:gd name="T10" fmla="*/ 11 w 114"/>
                  <a:gd name="T11" fmla="*/ 188 h 188"/>
                  <a:gd name="T12" fmla="*/ 3 w 114"/>
                  <a:gd name="T13" fmla="*/ 185 h 188"/>
                  <a:gd name="T14" fmla="*/ 0 w 114"/>
                  <a:gd name="T15" fmla="*/ 177 h 188"/>
                  <a:gd name="T16" fmla="*/ 0 w 114"/>
                  <a:gd name="T17" fmla="*/ 11 h 188"/>
                  <a:gd name="T18" fmla="*/ 3 w 114"/>
                  <a:gd name="T19" fmla="*/ 3 h 188"/>
                  <a:gd name="T20" fmla="*/ 11 w 114"/>
                  <a:gd name="T21" fmla="*/ 0 h 188"/>
                  <a:gd name="T22" fmla="*/ 42 w 114"/>
                  <a:gd name="T23" fmla="*/ 0 h 188"/>
                  <a:gd name="T24" fmla="*/ 76 w 114"/>
                  <a:gd name="T25" fmla="*/ 6 h 188"/>
                  <a:gd name="T26" fmla="*/ 98 w 114"/>
                  <a:gd name="T27" fmla="*/ 21 h 188"/>
                  <a:gd name="T28" fmla="*/ 110 w 114"/>
                  <a:gd name="T29" fmla="*/ 42 h 188"/>
                  <a:gd name="T30" fmla="*/ 114 w 114"/>
                  <a:gd name="T31" fmla="*/ 67 h 188"/>
                  <a:gd name="T32" fmla="*/ 114 w 114"/>
                  <a:gd name="T33" fmla="*/ 118 h 188"/>
                  <a:gd name="T34" fmla="*/ 96 w 114"/>
                  <a:gd name="T35" fmla="*/ 67 h 188"/>
                  <a:gd name="T36" fmla="*/ 94 w 114"/>
                  <a:gd name="T37" fmla="*/ 48 h 188"/>
                  <a:gd name="T38" fmla="*/ 85 w 114"/>
                  <a:gd name="T39" fmla="*/ 32 h 188"/>
                  <a:gd name="T40" fmla="*/ 70 w 114"/>
                  <a:gd name="T41" fmla="*/ 21 h 188"/>
                  <a:gd name="T42" fmla="*/ 46 w 114"/>
                  <a:gd name="T43" fmla="*/ 17 h 188"/>
                  <a:gd name="T44" fmla="*/ 18 w 114"/>
                  <a:gd name="T45" fmla="*/ 17 h 188"/>
                  <a:gd name="T46" fmla="*/ 18 w 114"/>
                  <a:gd name="T47" fmla="*/ 171 h 188"/>
                  <a:gd name="T48" fmla="*/ 46 w 114"/>
                  <a:gd name="T49" fmla="*/ 171 h 188"/>
                  <a:gd name="T50" fmla="*/ 70 w 114"/>
                  <a:gd name="T51" fmla="*/ 167 h 188"/>
                  <a:gd name="T52" fmla="*/ 85 w 114"/>
                  <a:gd name="T53" fmla="*/ 156 h 188"/>
                  <a:gd name="T54" fmla="*/ 94 w 114"/>
                  <a:gd name="T55" fmla="*/ 139 h 188"/>
                  <a:gd name="T56" fmla="*/ 96 w 114"/>
                  <a:gd name="T57" fmla="*/ 118 h 188"/>
                  <a:gd name="T58" fmla="*/ 96 w 114"/>
                  <a:gd name="T59" fmla="*/ 67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4" h="188">
                    <a:moveTo>
                      <a:pt x="114" y="118"/>
                    </a:moveTo>
                    <a:cubicBezTo>
                      <a:pt x="114" y="127"/>
                      <a:pt x="113" y="136"/>
                      <a:pt x="110" y="145"/>
                    </a:cubicBezTo>
                    <a:cubicBezTo>
                      <a:pt x="108" y="153"/>
                      <a:pt x="104" y="160"/>
                      <a:pt x="98" y="167"/>
                    </a:cubicBezTo>
                    <a:cubicBezTo>
                      <a:pt x="93" y="173"/>
                      <a:pt x="85" y="178"/>
                      <a:pt x="76" y="182"/>
                    </a:cubicBezTo>
                    <a:cubicBezTo>
                      <a:pt x="67" y="186"/>
                      <a:pt x="55" y="188"/>
                      <a:pt x="42" y="188"/>
                    </a:cubicBezTo>
                    <a:cubicBezTo>
                      <a:pt x="11" y="188"/>
                      <a:pt x="11" y="188"/>
                      <a:pt x="11" y="188"/>
                    </a:cubicBezTo>
                    <a:cubicBezTo>
                      <a:pt x="8" y="188"/>
                      <a:pt x="5" y="187"/>
                      <a:pt x="3" y="185"/>
                    </a:cubicBezTo>
                    <a:cubicBezTo>
                      <a:pt x="1" y="183"/>
                      <a:pt x="0" y="180"/>
                      <a:pt x="0" y="177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8"/>
                      <a:pt x="1" y="6"/>
                      <a:pt x="3" y="3"/>
                    </a:cubicBezTo>
                    <a:cubicBezTo>
                      <a:pt x="5" y="1"/>
                      <a:pt x="8" y="0"/>
                      <a:pt x="11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55" y="0"/>
                      <a:pt x="67" y="2"/>
                      <a:pt x="76" y="6"/>
                    </a:cubicBezTo>
                    <a:cubicBezTo>
                      <a:pt x="85" y="9"/>
                      <a:pt x="93" y="14"/>
                      <a:pt x="98" y="21"/>
                    </a:cubicBezTo>
                    <a:cubicBezTo>
                      <a:pt x="104" y="27"/>
                      <a:pt x="108" y="34"/>
                      <a:pt x="110" y="42"/>
                    </a:cubicBezTo>
                    <a:cubicBezTo>
                      <a:pt x="113" y="50"/>
                      <a:pt x="114" y="59"/>
                      <a:pt x="114" y="67"/>
                    </a:cubicBezTo>
                    <a:lnTo>
                      <a:pt x="114" y="118"/>
                    </a:lnTo>
                    <a:close/>
                    <a:moveTo>
                      <a:pt x="96" y="67"/>
                    </a:moveTo>
                    <a:cubicBezTo>
                      <a:pt x="96" y="61"/>
                      <a:pt x="95" y="54"/>
                      <a:pt x="94" y="48"/>
                    </a:cubicBezTo>
                    <a:cubicBezTo>
                      <a:pt x="92" y="42"/>
                      <a:pt x="89" y="36"/>
                      <a:pt x="85" y="32"/>
                    </a:cubicBezTo>
                    <a:cubicBezTo>
                      <a:pt x="81" y="27"/>
                      <a:pt x="76" y="24"/>
                      <a:pt x="70" y="21"/>
                    </a:cubicBezTo>
                    <a:cubicBezTo>
                      <a:pt x="63" y="18"/>
                      <a:pt x="56" y="17"/>
                      <a:pt x="46" y="17"/>
                    </a:cubicBezTo>
                    <a:cubicBezTo>
                      <a:pt x="18" y="17"/>
                      <a:pt x="18" y="17"/>
                      <a:pt x="18" y="17"/>
                    </a:cubicBezTo>
                    <a:cubicBezTo>
                      <a:pt x="18" y="171"/>
                      <a:pt x="18" y="171"/>
                      <a:pt x="18" y="171"/>
                    </a:cubicBezTo>
                    <a:cubicBezTo>
                      <a:pt x="46" y="171"/>
                      <a:pt x="46" y="171"/>
                      <a:pt x="46" y="171"/>
                    </a:cubicBezTo>
                    <a:cubicBezTo>
                      <a:pt x="56" y="171"/>
                      <a:pt x="63" y="170"/>
                      <a:pt x="70" y="167"/>
                    </a:cubicBezTo>
                    <a:cubicBezTo>
                      <a:pt x="76" y="164"/>
                      <a:pt x="81" y="160"/>
                      <a:pt x="85" y="156"/>
                    </a:cubicBezTo>
                    <a:cubicBezTo>
                      <a:pt x="89" y="151"/>
                      <a:pt x="92" y="145"/>
                      <a:pt x="94" y="139"/>
                    </a:cubicBezTo>
                    <a:cubicBezTo>
                      <a:pt x="96" y="132"/>
                      <a:pt x="96" y="126"/>
                      <a:pt x="96" y="118"/>
                    </a:cubicBezTo>
                    <a:lnTo>
                      <a:pt x="96" y="67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7" name="Freeform 29">
                <a:extLst>
                  <a:ext uri="{FF2B5EF4-FFF2-40B4-BE49-F238E27FC236}">
                    <a16:creationId xmlns:a16="http://schemas.microsoft.com/office/drawing/2014/main" id="{08384412-BB50-440E-91B5-417380247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191125" y="2387601"/>
                <a:ext cx="203200" cy="398463"/>
              </a:xfrm>
              <a:custGeom>
                <a:avLst/>
                <a:gdLst>
                  <a:gd name="T0" fmla="*/ 96 w 96"/>
                  <a:gd name="T1" fmla="*/ 179 h 188"/>
                  <a:gd name="T2" fmla="*/ 93 w 96"/>
                  <a:gd name="T3" fmla="*/ 186 h 188"/>
                  <a:gd name="T4" fmla="*/ 87 w 96"/>
                  <a:gd name="T5" fmla="*/ 188 h 188"/>
                  <a:gd name="T6" fmla="*/ 15 w 96"/>
                  <a:gd name="T7" fmla="*/ 188 h 188"/>
                  <a:gd name="T8" fmla="*/ 4 w 96"/>
                  <a:gd name="T9" fmla="*/ 186 h 188"/>
                  <a:gd name="T10" fmla="*/ 0 w 96"/>
                  <a:gd name="T11" fmla="*/ 177 h 188"/>
                  <a:gd name="T12" fmla="*/ 0 w 96"/>
                  <a:gd name="T13" fmla="*/ 11 h 188"/>
                  <a:gd name="T14" fmla="*/ 3 w 96"/>
                  <a:gd name="T15" fmla="*/ 4 h 188"/>
                  <a:gd name="T16" fmla="*/ 11 w 96"/>
                  <a:gd name="T17" fmla="*/ 0 h 188"/>
                  <a:gd name="T18" fmla="*/ 84 w 96"/>
                  <a:gd name="T19" fmla="*/ 0 h 188"/>
                  <a:gd name="T20" fmla="*/ 91 w 96"/>
                  <a:gd name="T21" fmla="*/ 3 h 188"/>
                  <a:gd name="T22" fmla="*/ 93 w 96"/>
                  <a:gd name="T23" fmla="*/ 9 h 188"/>
                  <a:gd name="T24" fmla="*/ 91 w 96"/>
                  <a:gd name="T25" fmla="*/ 15 h 188"/>
                  <a:gd name="T26" fmla="*/ 84 w 96"/>
                  <a:gd name="T27" fmla="*/ 17 h 188"/>
                  <a:gd name="T28" fmla="*/ 17 w 96"/>
                  <a:gd name="T29" fmla="*/ 17 h 188"/>
                  <a:gd name="T30" fmla="*/ 17 w 96"/>
                  <a:gd name="T31" fmla="*/ 85 h 188"/>
                  <a:gd name="T32" fmla="*/ 79 w 96"/>
                  <a:gd name="T33" fmla="*/ 85 h 188"/>
                  <a:gd name="T34" fmla="*/ 85 w 96"/>
                  <a:gd name="T35" fmla="*/ 88 h 188"/>
                  <a:gd name="T36" fmla="*/ 88 w 96"/>
                  <a:gd name="T37" fmla="*/ 94 h 188"/>
                  <a:gd name="T38" fmla="*/ 85 w 96"/>
                  <a:gd name="T39" fmla="*/ 100 h 188"/>
                  <a:gd name="T40" fmla="*/ 79 w 96"/>
                  <a:gd name="T41" fmla="*/ 102 h 188"/>
                  <a:gd name="T42" fmla="*/ 17 w 96"/>
                  <a:gd name="T43" fmla="*/ 102 h 188"/>
                  <a:gd name="T44" fmla="*/ 17 w 96"/>
                  <a:gd name="T45" fmla="*/ 171 h 188"/>
                  <a:gd name="T46" fmla="*/ 87 w 96"/>
                  <a:gd name="T47" fmla="*/ 171 h 188"/>
                  <a:gd name="T48" fmla="*/ 93 w 96"/>
                  <a:gd name="T49" fmla="*/ 173 h 188"/>
                  <a:gd name="T50" fmla="*/ 96 w 96"/>
                  <a:gd name="T51" fmla="*/ 179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6" h="188">
                    <a:moveTo>
                      <a:pt x="96" y="179"/>
                    </a:moveTo>
                    <a:cubicBezTo>
                      <a:pt x="96" y="182"/>
                      <a:pt x="95" y="184"/>
                      <a:pt x="93" y="186"/>
                    </a:cubicBezTo>
                    <a:cubicBezTo>
                      <a:pt x="92" y="187"/>
                      <a:pt x="90" y="188"/>
                      <a:pt x="87" y="188"/>
                    </a:cubicBezTo>
                    <a:cubicBezTo>
                      <a:pt x="15" y="188"/>
                      <a:pt x="15" y="188"/>
                      <a:pt x="15" y="188"/>
                    </a:cubicBezTo>
                    <a:cubicBezTo>
                      <a:pt x="11" y="188"/>
                      <a:pt x="7" y="187"/>
                      <a:pt x="4" y="186"/>
                    </a:cubicBezTo>
                    <a:cubicBezTo>
                      <a:pt x="1" y="184"/>
                      <a:pt x="0" y="182"/>
                      <a:pt x="0" y="177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8"/>
                      <a:pt x="1" y="6"/>
                      <a:pt x="3" y="4"/>
                    </a:cubicBezTo>
                    <a:cubicBezTo>
                      <a:pt x="5" y="1"/>
                      <a:pt x="8" y="0"/>
                      <a:pt x="11" y="0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7" y="0"/>
                      <a:pt x="89" y="1"/>
                      <a:pt x="91" y="3"/>
                    </a:cubicBezTo>
                    <a:cubicBezTo>
                      <a:pt x="92" y="5"/>
                      <a:pt x="93" y="7"/>
                      <a:pt x="93" y="9"/>
                    </a:cubicBezTo>
                    <a:cubicBezTo>
                      <a:pt x="93" y="12"/>
                      <a:pt x="92" y="14"/>
                      <a:pt x="91" y="15"/>
                    </a:cubicBezTo>
                    <a:cubicBezTo>
                      <a:pt x="89" y="17"/>
                      <a:pt x="87" y="17"/>
                      <a:pt x="84" y="17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7" y="85"/>
                      <a:pt x="17" y="85"/>
                      <a:pt x="17" y="85"/>
                    </a:cubicBezTo>
                    <a:cubicBezTo>
                      <a:pt x="79" y="85"/>
                      <a:pt x="79" y="85"/>
                      <a:pt x="79" y="85"/>
                    </a:cubicBezTo>
                    <a:cubicBezTo>
                      <a:pt x="81" y="85"/>
                      <a:pt x="83" y="86"/>
                      <a:pt x="85" y="88"/>
                    </a:cubicBezTo>
                    <a:cubicBezTo>
                      <a:pt x="87" y="89"/>
                      <a:pt x="88" y="91"/>
                      <a:pt x="88" y="94"/>
                    </a:cubicBezTo>
                    <a:cubicBezTo>
                      <a:pt x="88" y="96"/>
                      <a:pt x="87" y="98"/>
                      <a:pt x="85" y="100"/>
                    </a:cubicBezTo>
                    <a:cubicBezTo>
                      <a:pt x="84" y="102"/>
                      <a:pt x="82" y="102"/>
                      <a:pt x="79" y="102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17" y="171"/>
                      <a:pt x="17" y="171"/>
                      <a:pt x="17" y="171"/>
                    </a:cubicBezTo>
                    <a:cubicBezTo>
                      <a:pt x="87" y="171"/>
                      <a:pt x="87" y="171"/>
                      <a:pt x="87" y="171"/>
                    </a:cubicBezTo>
                    <a:cubicBezTo>
                      <a:pt x="89" y="171"/>
                      <a:pt x="91" y="172"/>
                      <a:pt x="93" y="173"/>
                    </a:cubicBezTo>
                    <a:cubicBezTo>
                      <a:pt x="95" y="175"/>
                      <a:pt x="96" y="177"/>
                      <a:pt x="96" y="179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8" name="Freeform 30">
                <a:extLst>
                  <a:ext uri="{FF2B5EF4-FFF2-40B4-BE49-F238E27FC236}">
                    <a16:creationId xmlns:a16="http://schemas.microsoft.com/office/drawing/2014/main" id="{F1D1751D-7DF2-4B8C-B0D7-9A081351DD0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4922838" y="2387601"/>
                <a:ext cx="249238" cy="404813"/>
              </a:xfrm>
              <a:custGeom>
                <a:avLst/>
                <a:gdLst>
                  <a:gd name="T0" fmla="*/ 115 w 118"/>
                  <a:gd name="T1" fmla="*/ 53 h 191"/>
                  <a:gd name="T2" fmla="*/ 103 w 118"/>
                  <a:gd name="T3" fmla="*/ 86 h 191"/>
                  <a:gd name="T4" fmla="*/ 72 w 118"/>
                  <a:gd name="T5" fmla="*/ 103 h 191"/>
                  <a:gd name="T6" fmla="*/ 117 w 118"/>
                  <a:gd name="T7" fmla="*/ 177 h 191"/>
                  <a:gd name="T8" fmla="*/ 117 w 118"/>
                  <a:gd name="T9" fmla="*/ 177 h 191"/>
                  <a:gd name="T10" fmla="*/ 118 w 118"/>
                  <a:gd name="T11" fmla="*/ 182 h 191"/>
                  <a:gd name="T12" fmla="*/ 114 w 118"/>
                  <a:gd name="T13" fmla="*/ 188 h 191"/>
                  <a:gd name="T14" fmla="*/ 108 w 118"/>
                  <a:gd name="T15" fmla="*/ 190 h 191"/>
                  <a:gd name="T16" fmla="*/ 101 w 118"/>
                  <a:gd name="T17" fmla="*/ 186 h 191"/>
                  <a:gd name="T18" fmla="*/ 52 w 118"/>
                  <a:gd name="T19" fmla="*/ 104 h 191"/>
                  <a:gd name="T20" fmla="*/ 18 w 118"/>
                  <a:gd name="T21" fmla="*/ 104 h 191"/>
                  <a:gd name="T22" fmla="*/ 18 w 118"/>
                  <a:gd name="T23" fmla="*/ 181 h 191"/>
                  <a:gd name="T24" fmla="*/ 15 w 118"/>
                  <a:gd name="T25" fmla="*/ 188 h 191"/>
                  <a:gd name="T26" fmla="*/ 9 w 118"/>
                  <a:gd name="T27" fmla="*/ 191 h 191"/>
                  <a:gd name="T28" fmla="*/ 2 w 118"/>
                  <a:gd name="T29" fmla="*/ 188 h 191"/>
                  <a:gd name="T30" fmla="*/ 0 w 118"/>
                  <a:gd name="T31" fmla="*/ 181 h 191"/>
                  <a:gd name="T32" fmla="*/ 0 w 118"/>
                  <a:gd name="T33" fmla="*/ 12 h 191"/>
                  <a:gd name="T34" fmla="*/ 3 w 118"/>
                  <a:gd name="T35" fmla="*/ 4 h 191"/>
                  <a:gd name="T36" fmla="*/ 10 w 118"/>
                  <a:gd name="T37" fmla="*/ 0 h 191"/>
                  <a:gd name="T38" fmla="*/ 58 w 118"/>
                  <a:gd name="T39" fmla="*/ 0 h 191"/>
                  <a:gd name="T40" fmla="*/ 85 w 118"/>
                  <a:gd name="T41" fmla="*/ 5 h 191"/>
                  <a:gd name="T42" fmla="*/ 103 w 118"/>
                  <a:gd name="T43" fmla="*/ 17 h 191"/>
                  <a:gd name="T44" fmla="*/ 112 w 118"/>
                  <a:gd name="T45" fmla="*/ 34 h 191"/>
                  <a:gd name="T46" fmla="*/ 115 w 118"/>
                  <a:gd name="T47" fmla="*/ 53 h 191"/>
                  <a:gd name="T48" fmla="*/ 97 w 118"/>
                  <a:gd name="T49" fmla="*/ 53 h 191"/>
                  <a:gd name="T50" fmla="*/ 96 w 118"/>
                  <a:gd name="T51" fmla="*/ 40 h 191"/>
                  <a:gd name="T52" fmla="*/ 89 w 118"/>
                  <a:gd name="T53" fmla="*/ 29 h 191"/>
                  <a:gd name="T54" fmla="*/ 77 w 118"/>
                  <a:gd name="T55" fmla="*/ 21 h 191"/>
                  <a:gd name="T56" fmla="*/ 57 w 118"/>
                  <a:gd name="T57" fmla="*/ 17 h 191"/>
                  <a:gd name="T58" fmla="*/ 18 w 118"/>
                  <a:gd name="T59" fmla="*/ 17 h 191"/>
                  <a:gd name="T60" fmla="*/ 18 w 118"/>
                  <a:gd name="T61" fmla="*/ 87 h 191"/>
                  <a:gd name="T62" fmla="*/ 58 w 118"/>
                  <a:gd name="T63" fmla="*/ 87 h 191"/>
                  <a:gd name="T64" fmla="*/ 87 w 118"/>
                  <a:gd name="T65" fmla="*/ 78 h 191"/>
                  <a:gd name="T66" fmla="*/ 97 w 118"/>
                  <a:gd name="T67" fmla="*/ 53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8" h="191">
                    <a:moveTo>
                      <a:pt x="115" y="53"/>
                    </a:moveTo>
                    <a:cubicBezTo>
                      <a:pt x="115" y="67"/>
                      <a:pt x="111" y="78"/>
                      <a:pt x="103" y="86"/>
                    </a:cubicBezTo>
                    <a:cubicBezTo>
                      <a:pt x="96" y="95"/>
                      <a:pt x="85" y="100"/>
                      <a:pt x="72" y="103"/>
                    </a:cubicBezTo>
                    <a:cubicBezTo>
                      <a:pt x="117" y="177"/>
                      <a:pt x="117" y="177"/>
                      <a:pt x="117" y="177"/>
                    </a:cubicBezTo>
                    <a:cubicBezTo>
                      <a:pt x="117" y="177"/>
                      <a:pt x="117" y="177"/>
                      <a:pt x="117" y="177"/>
                    </a:cubicBezTo>
                    <a:cubicBezTo>
                      <a:pt x="117" y="179"/>
                      <a:pt x="118" y="181"/>
                      <a:pt x="118" y="182"/>
                    </a:cubicBezTo>
                    <a:cubicBezTo>
                      <a:pt x="118" y="185"/>
                      <a:pt x="117" y="187"/>
                      <a:pt x="114" y="188"/>
                    </a:cubicBezTo>
                    <a:cubicBezTo>
                      <a:pt x="112" y="190"/>
                      <a:pt x="110" y="190"/>
                      <a:pt x="108" y="190"/>
                    </a:cubicBezTo>
                    <a:cubicBezTo>
                      <a:pt x="105" y="190"/>
                      <a:pt x="103" y="189"/>
                      <a:pt x="101" y="186"/>
                    </a:cubicBezTo>
                    <a:cubicBezTo>
                      <a:pt x="52" y="104"/>
                      <a:pt x="52" y="104"/>
                      <a:pt x="52" y="104"/>
                    </a:cubicBezTo>
                    <a:cubicBezTo>
                      <a:pt x="18" y="104"/>
                      <a:pt x="18" y="104"/>
                      <a:pt x="18" y="104"/>
                    </a:cubicBezTo>
                    <a:cubicBezTo>
                      <a:pt x="18" y="181"/>
                      <a:pt x="18" y="181"/>
                      <a:pt x="18" y="181"/>
                    </a:cubicBezTo>
                    <a:cubicBezTo>
                      <a:pt x="18" y="184"/>
                      <a:pt x="17" y="186"/>
                      <a:pt x="15" y="188"/>
                    </a:cubicBezTo>
                    <a:cubicBezTo>
                      <a:pt x="13" y="190"/>
                      <a:pt x="11" y="191"/>
                      <a:pt x="9" y="191"/>
                    </a:cubicBezTo>
                    <a:cubicBezTo>
                      <a:pt x="6" y="191"/>
                      <a:pt x="4" y="190"/>
                      <a:pt x="2" y="188"/>
                    </a:cubicBezTo>
                    <a:cubicBezTo>
                      <a:pt x="1" y="186"/>
                      <a:pt x="0" y="184"/>
                      <a:pt x="0" y="181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9"/>
                      <a:pt x="1" y="6"/>
                      <a:pt x="3" y="4"/>
                    </a:cubicBezTo>
                    <a:cubicBezTo>
                      <a:pt x="5" y="1"/>
                      <a:pt x="8" y="0"/>
                      <a:pt x="10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9" y="0"/>
                      <a:pt x="78" y="2"/>
                      <a:pt x="85" y="5"/>
                    </a:cubicBezTo>
                    <a:cubicBezTo>
                      <a:pt x="92" y="8"/>
                      <a:pt x="98" y="12"/>
                      <a:pt x="103" y="17"/>
                    </a:cubicBezTo>
                    <a:cubicBezTo>
                      <a:pt x="107" y="22"/>
                      <a:pt x="110" y="27"/>
                      <a:pt x="112" y="34"/>
                    </a:cubicBezTo>
                    <a:cubicBezTo>
                      <a:pt x="114" y="40"/>
                      <a:pt x="115" y="46"/>
                      <a:pt x="115" y="53"/>
                    </a:cubicBezTo>
                    <a:close/>
                    <a:moveTo>
                      <a:pt x="97" y="53"/>
                    </a:moveTo>
                    <a:cubicBezTo>
                      <a:pt x="97" y="49"/>
                      <a:pt x="97" y="44"/>
                      <a:pt x="96" y="40"/>
                    </a:cubicBezTo>
                    <a:cubicBezTo>
                      <a:pt x="95" y="36"/>
                      <a:pt x="92" y="32"/>
                      <a:pt x="89" y="29"/>
                    </a:cubicBezTo>
                    <a:cubicBezTo>
                      <a:pt x="86" y="25"/>
                      <a:pt x="82" y="23"/>
                      <a:pt x="77" y="21"/>
                    </a:cubicBezTo>
                    <a:cubicBezTo>
                      <a:pt x="72" y="18"/>
                      <a:pt x="65" y="17"/>
                      <a:pt x="57" y="17"/>
                    </a:cubicBezTo>
                    <a:cubicBezTo>
                      <a:pt x="18" y="17"/>
                      <a:pt x="18" y="17"/>
                      <a:pt x="18" y="17"/>
                    </a:cubicBezTo>
                    <a:cubicBezTo>
                      <a:pt x="18" y="87"/>
                      <a:pt x="18" y="87"/>
                      <a:pt x="18" y="87"/>
                    </a:cubicBezTo>
                    <a:cubicBezTo>
                      <a:pt x="58" y="87"/>
                      <a:pt x="58" y="87"/>
                      <a:pt x="58" y="87"/>
                    </a:cubicBezTo>
                    <a:cubicBezTo>
                      <a:pt x="71" y="87"/>
                      <a:pt x="81" y="84"/>
                      <a:pt x="87" y="78"/>
                    </a:cubicBezTo>
                    <a:cubicBezTo>
                      <a:pt x="94" y="73"/>
                      <a:pt x="97" y="64"/>
                      <a:pt x="97" y="53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9" name="Freeform 31">
                <a:extLst>
                  <a:ext uri="{FF2B5EF4-FFF2-40B4-BE49-F238E27FC236}">
                    <a16:creationId xmlns:a16="http://schemas.microsoft.com/office/drawing/2014/main" id="{BE397898-3C58-42C1-803E-A242B8574A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611688" y="2382838"/>
                <a:ext cx="314325" cy="409575"/>
              </a:xfrm>
              <a:custGeom>
                <a:avLst/>
                <a:gdLst>
                  <a:gd name="T0" fmla="*/ 148 w 148"/>
                  <a:gd name="T1" fmla="*/ 184 h 193"/>
                  <a:gd name="T2" fmla="*/ 145 w 148"/>
                  <a:gd name="T3" fmla="*/ 190 h 193"/>
                  <a:gd name="T4" fmla="*/ 140 w 148"/>
                  <a:gd name="T5" fmla="*/ 193 h 193"/>
                  <a:gd name="T6" fmla="*/ 133 w 148"/>
                  <a:gd name="T7" fmla="*/ 190 h 193"/>
                  <a:gd name="T8" fmla="*/ 130 w 148"/>
                  <a:gd name="T9" fmla="*/ 184 h 193"/>
                  <a:gd name="T10" fmla="*/ 130 w 148"/>
                  <a:gd name="T11" fmla="*/ 43 h 193"/>
                  <a:gd name="T12" fmla="*/ 119 w 148"/>
                  <a:gd name="T13" fmla="*/ 68 h 193"/>
                  <a:gd name="T14" fmla="*/ 106 w 148"/>
                  <a:gd name="T15" fmla="*/ 94 h 193"/>
                  <a:gd name="T16" fmla="*/ 94 w 148"/>
                  <a:gd name="T17" fmla="*/ 120 h 193"/>
                  <a:gd name="T18" fmla="*/ 83 w 148"/>
                  <a:gd name="T19" fmla="*/ 145 h 193"/>
                  <a:gd name="T20" fmla="*/ 74 w 148"/>
                  <a:gd name="T21" fmla="*/ 150 h 193"/>
                  <a:gd name="T22" fmla="*/ 66 w 148"/>
                  <a:gd name="T23" fmla="*/ 145 h 193"/>
                  <a:gd name="T24" fmla="*/ 18 w 148"/>
                  <a:gd name="T25" fmla="*/ 43 h 193"/>
                  <a:gd name="T26" fmla="*/ 18 w 148"/>
                  <a:gd name="T27" fmla="*/ 184 h 193"/>
                  <a:gd name="T28" fmla="*/ 15 w 148"/>
                  <a:gd name="T29" fmla="*/ 190 h 193"/>
                  <a:gd name="T30" fmla="*/ 8 w 148"/>
                  <a:gd name="T31" fmla="*/ 193 h 193"/>
                  <a:gd name="T32" fmla="*/ 2 w 148"/>
                  <a:gd name="T33" fmla="*/ 190 h 193"/>
                  <a:gd name="T34" fmla="*/ 0 w 148"/>
                  <a:gd name="T35" fmla="*/ 184 h 193"/>
                  <a:gd name="T36" fmla="*/ 0 w 148"/>
                  <a:gd name="T37" fmla="*/ 9 h 193"/>
                  <a:gd name="T38" fmla="*/ 3 w 148"/>
                  <a:gd name="T39" fmla="*/ 2 h 193"/>
                  <a:gd name="T40" fmla="*/ 10 w 148"/>
                  <a:gd name="T41" fmla="*/ 0 h 193"/>
                  <a:gd name="T42" fmla="*/ 19 w 148"/>
                  <a:gd name="T43" fmla="*/ 6 h 193"/>
                  <a:gd name="T44" fmla="*/ 19 w 148"/>
                  <a:gd name="T45" fmla="*/ 6 h 193"/>
                  <a:gd name="T46" fmla="*/ 74 w 148"/>
                  <a:gd name="T47" fmla="*/ 124 h 193"/>
                  <a:gd name="T48" fmla="*/ 129 w 148"/>
                  <a:gd name="T49" fmla="*/ 5 h 193"/>
                  <a:gd name="T50" fmla="*/ 129 w 148"/>
                  <a:gd name="T51" fmla="*/ 6 h 193"/>
                  <a:gd name="T52" fmla="*/ 133 w 148"/>
                  <a:gd name="T53" fmla="*/ 1 h 193"/>
                  <a:gd name="T54" fmla="*/ 139 w 148"/>
                  <a:gd name="T55" fmla="*/ 0 h 193"/>
                  <a:gd name="T56" fmla="*/ 145 w 148"/>
                  <a:gd name="T57" fmla="*/ 3 h 193"/>
                  <a:gd name="T58" fmla="*/ 148 w 148"/>
                  <a:gd name="T59" fmla="*/ 9 h 193"/>
                  <a:gd name="T60" fmla="*/ 148 w 148"/>
                  <a:gd name="T61" fmla="*/ 18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8" h="193">
                    <a:moveTo>
                      <a:pt x="148" y="184"/>
                    </a:moveTo>
                    <a:cubicBezTo>
                      <a:pt x="148" y="187"/>
                      <a:pt x="147" y="189"/>
                      <a:pt x="145" y="190"/>
                    </a:cubicBezTo>
                    <a:cubicBezTo>
                      <a:pt x="144" y="192"/>
                      <a:pt x="142" y="193"/>
                      <a:pt x="140" y="193"/>
                    </a:cubicBezTo>
                    <a:cubicBezTo>
                      <a:pt x="137" y="193"/>
                      <a:pt x="135" y="192"/>
                      <a:pt x="133" y="190"/>
                    </a:cubicBezTo>
                    <a:cubicBezTo>
                      <a:pt x="131" y="189"/>
                      <a:pt x="130" y="187"/>
                      <a:pt x="130" y="184"/>
                    </a:cubicBezTo>
                    <a:cubicBezTo>
                      <a:pt x="130" y="43"/>
                      <a:pt x="130" y="43"/>
                      <a:pt x="130" y="43"/>
                    </a:cubicBezTo>
                    <a:cubicBezTo>
                      <a:pt x="127" y="51"/>
                      <a:pt x="123" y="59"/>
                      <a:pt x="119" y="68"/>
                    </a:cubicBezTo>
                    <a:cubicBezTo>
                      <a:pt x="115" y="76"/>
                      <a:pt x="111" y="85"/>
                      <a:pt x="106" y="94"/>
                    </a:cubicBezTo>
                    <a:cubicBezTo>
                      <a:pt x="102" y="103"/>
                      <a:pt x="98" y="112"/>
                      <a:pt x="94" y="120"/>
                    </a:cubicBezTo>
                    <a:cubicBezTo>
                      <a:pt x="90" y="129"/>
                      <a:pt x="86" y="137"/>
                      <a:pt x="83" y="145"/>
                    </a:cubicBezTo>
                    <a:cubicBezTo>
                      <a:pt x="81" y="148"/>
                      <a:pt x="78" y="150"/>
                      <a:pt x="74" y="150"/>
                    </a:cubicBezTo>
                    <a:cubicBezTo>
                      <a:pt x="70" y="150"/>
                      <a:pt x="67" y="148"/>
                      <a:pt x="66" y="145"/>
                    </a:cubicBezTo>
                    <a:cubicBezTo>
                      <a:pt x="18" y="43"/>
                      <a:pt x="18" y="43"/>
                      <a:pt x="18" y="43"/>
                    </a:cubicBezTo>
                    <a:cubicBezTo>
                      <a:pt x="18" y="184"/>
                      <a:pt x="18" y="184"/>
                      <a:pt x="18" y="184"/>
                    </a:cubicBezTo>
                    <a:cubicBezTo>
                      <a:pt x="18" y="187"/>
                      <a:pt x="17" y="189"/>
                      <a:pt x="15" y="190"/>
                    </a:cubicBezTo>
                    <a:cubicBezTo>
                      <a:pt x="13" y="192"/>
                      <a:pt x="11" y="193"/>
                      <a:pt x="8" y="193"/>
                    </a:cubicBezTo>
                    <a:cubicBezTo>
                      <a:pt x="6" y="193"/>
                      <a:pt x="4" y="192"/>
                      <a:pt x="2" y="190"/>
                    </a:cubicBezTo>
                    <a:cubicBezTo>
                      <a:pt x="1" y="189"/>
                      <a:pt x="0" y="187"/>
                      <a:pt x="0" y="184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6"/>
                      <a:pt x="1" y="4"/>
                      <a:pt x="3" y="2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4" y="0"/>
                      <a:pt x="17" y="2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74" y="124"/>
                      <a:pt x="74" y="124"/>
                      <a:pt x="74" y="124"/>
                    </a:cubicBezTo>
                    <a:cubicBezTo>
                      <a:pt x="129" y="5"/>
                      <a:pt x="129" y="5"/>
                      <a:pt x="129" y="5"/>
                    </a:cubicBezTo>
                    <a:cubicBezTo>
                      <a:pt x="129" y="6"/>
                      <a:pt x="129" y="6"/>
                      <a:pt x="129" y="6"/>
                    </a:cubicBezTo>
                    <a:cubicBezTo>
                      <a:pt x="130" y="3"/>
                      <a:pt x="132" y="2"/>
                      <a:pt x="133" y="1"/>
                    </a:cubicBezTo>
                    <a:cubicBezTo>
                      <a:pt x="135" y="0"/>
                      <a:pt x="137" y="0"/>
                      <a:pt x="139" y="0"/>
                    </a:cubicBezTo>
                    <a:cubicBezTo>
                      <a:pt x="141" y="0"/>
                      <a:pt x="143" y="1"/>
                      <a:pt x="145" y="3"/>
                    </a:cubicBezTo>
                    <a:cubicBezTo>
                      <a:pt x="147" y="4"/>
                      <a:pt x="148" y="7"/>
                      <a:pt x="148" y="9"/>
                    </a:cubicBezTo>
                    <a:lnTo>
                      <a:pt x="148" y="184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0" name="Freeform 32">
                <a:extLst>
                  <a:ext uri="{FF2B5EF4-FFF2-40B4-BE49-F238E27FC236}">
                    <a16:creationId xmlns:a16="http://schemas.microsoft.com/office/drawing/2014/main" id="{4E79F2D7-5035-411A-BB68-BC77263A84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4241800" y="2382838"/>
                <a:ext cx="277813" cy="409575"/>
              </a:xfrm>
              <a:custGeom>
                <a:avLst/>
                <a:gdLst>
                  <a:gd name="T0" fmla="*/ 17 w 131"/>
                  <a:gd name="T1" fmla="*/ 186 h 193"/>
                  <a:gd name="T2" fmla="*/ 14 w 131"/>
                  <a:gd name="T3" fmla="*/ 191 h 193"/>
                  <a:gd name="T4" fmla="*/ 9 w 131"/>
                  <a:gd name="T5" fmla="*/ 193 h 193"/>
                  <a:gd name="T6" fmla="*/ 2 w 131"/>
                  <a:gd name="T7" fmla="*/ 190 h 193"/>
                  <a:gd name="T8" fmla="*/ 0 w 131"/>
                  <a:gd name="T9" fmla="*/ 184 h 193"/>
                  <a:gd name="T10" fmla="*/ 0 w 131"/>
                  <a:gd name="T11" fmla="*/ 181 h 193"/>
                  <a:gd name="T12" fmla="*/ 53 w 131"/>
                  <a:gd name="T13" fmla="*/ 13 h 193"/>
                  <a:gd name="T14" fmla="*/ 57 w 131"/>
                  <a:gd name="T15" fmla="*/ 3 h 193"/>
                  <a:gd name="T16" fmla="*/ 65 w 131"/>
                  <a:gd name="T17" fmla="*/ 0 h 193"/>
                  <a:gd name="T18" fmla="*/ 73 w 131"/>
                  <a:gd name="T19" fmla="*/ 4 h 193"/>
                  <a:gd name="T20" fmla="*/ 78 w 131"/>
                  <a:gd name="T21" fmla="*/ 13 h 193"/>
                  <a:gd name="T22" fmla="*/ 131 w 131"/>
                  <a:gd name="T23" fmla="*/ 181 h 193"/>
                  <a:gd name="T24" fmla="*/ 131 w 131"/>
                  <a:gd name="T25" fmla="*/ 182 h 193"/>
                  <a:gd name="T26" fmla="*/ 131 w 131"/>
                  <a:gd name="T27" fmla="*/ 184 h 193"/>
                  <a:gd name="T28" fmla="*/ 128 w 131"/>
                  <a:gd name="T29" fmla="*/ 190 h 193"/>
                  <a:gd name="T30" fmla="*/ 122 w 131"/>
                  <a:gd name="T31" fmla="*/ 193 h 193"/>
                  <a:gd name="T32" fmla="*/ 117 w 131"/>
                  <a:gd name="T33" fmla="*/ 191 h 193"/>
                  <a:gd name="T34" fmla="*/ 113 w 131"/>
                  <a:gd name="T35" fmla="*/ 186 h 193"/>
                  <a:gd name="T36" fmla="*/ 101 w 131"/>
                  <a:gd name="T37" fmla="*/ 147 h 193"/>
                  <a:gd name="T38" fmla="*/ 29 w 131"/>
                  <a:gd name="T39" fmla="*/ 147 h 193"/>
                  <a:gd name="T40" fmla="*/ 17 w 131"/>
                  <a:gd name="T41" fmla="*/ 186 h 193"/>
                  <a:gd name="T42" fmla="*/ 34 w 131"/>
                  <a:gd name="T43" fmla="*/ 130 h 193"/>
                  <a:gd name="T44" fmla="*/ 96 w 131"/>
                  <a:gd name="T45" fmla="*/ 130 h 193"/>
                  <a:gd name="T46" fmla="*/ 65 w 131"/>
                  <a:gd name="T47" fmla="*/ 29 h 193"/>
                  <a:gd name="T48" fmla="*/ 34 w 131"/>
                  <a:gd name="T49" fmla="*/ 13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1" h="193">
                    <a:moveTo>
                      <a:pt x="17" y="186"/>
                    </a:moveTo>
                    <a:cubicBezTo>
                      <a:pt x="17" y="188"/>
                      <a:pt x="15" y="189"/>
                      <a:pt x="14" y="191"/>
                    </a:cubicBezTo>
                    <a:cubicBezTo>
                      <a:pt x="12" y="192"/>
                      <a:pt x="10" y="193"/>
                      <a:pt x="9" y="193"/>
                    </a:cubicBezTo>
                    <a:cubicBezTo>
                      <a:pt x="6" y="193"/>
                      <a:pt x="4" y="192"/>
                      <a:pt x="2" y="190"/>
                    </a:cubicBezTo>
                    <a:cubicBezTo>
                      <a:pt x="1" y="189"/>
                      <a:pt x="0" y="187"/>
                      <a:pt x="0" y="184"/>
                    </a:cubicBezTo>
                    <a:cubicBezTo>
                      <a:pt x="0" y="183"/>
                      <a:pt x="0" y="182"/>
                      <a:pt x="0" y="181"/>
                    </a:cubicBezTo>
                    <a:cubicBezTo>
                      <a:pt x="53" y="13"/>
                      <a:pt x="53" y="13"/>
                      <a:pt x="53" y="13"/>
                    </a:cubicBezTo>
                    <a:cubicBezTo>
                      <a:pt x="54" y="9"/>
                      <a:pt x="56" y="6"/>
                      <a:pt x="57" y="3"/>
                    </a:cubicBezTo>
                    <a:cubicBezTo>
                      <a:pt x="59" y="1"/>
                      <a:pt x="62" y="0"/>
                      <a:pt x="65" y="0"/>
                    </a:cubicBezTo>
                    <a:cubicBezTo>
                      <a:pt x="69" y="0"/>
                      <a:pt x="71" y="1"/>
                      <a:pt x="73" y="4"/>
                    </a:cubicBezTo>
                    <a:cubicBezTo>
                      <a:pt x="75" y="6"/>
                      <a:pt x="77" y="9"/>
                      <a:pt x="78" y="13"/>
                    </a:cubicBezTo>
                    <a:cubicBezTo>
                      <a:pt x="131" y="181"/>
                      <a:pt x="131" y="181"/>
                      <a:pt x="131" y="181"/>
                    </a:cubicBezTo>
                    <a:cubicBezTo>
                      <a:pt x="131" y="181"/>
                      <a:pt x="131" y="181"/>
                      <a:pt x="131" y="182"/>
                    </a:cubicBezTo>
                    <a:cubicBezTo>
                      <a:pt x="131" y="183"/>
                      <a:pt x="131" y="183"/>
                      <a:pt x="131" y="184"/>
                    </a:cubicBezTo>
                    <a:cubicBezTo>
                      <a:pt x="131" y="187"/>
                      <a:pt x="130" y="189"/>
                      <a:pt x="128" y="190"/>
                    </a:cubicBezTo>
                    <a:cubicBezTo>
                      <a:pt x="127" y="192"/>
                      <a:pt x="125" y="193"/>
                      <a:pt x="122" y="193"/>
                    </a:cubicBezTo>
                    <a:cubicBezTo>
                      <a:pt x="120" y="193"/>
                      <a:pt x="119" y="192"/>
                      <a:pt x="117" y="191"/>
                    </a:cubicBezTo>
                    <a:cubicBezTo>
                      <a:pt x="115" y="190"/>
                      <a:pt x="114" y="188"/>
                      <a:pt x="113" y="186"/>
                    </a:cubicBezTo>
                    <a:cubicBezTo>
                      <a:pt x="101" y="147"/>
                      <a:pt x="101" y="147"/>
                      <a:pt x="101" y="147"/>
                    </a:cubicBezTo>
                    <a:cubicBezTo>
                      <a:pt x="29" y="147"/>
                      <a:pt x="29" y="147"/>
                      <a:pt x="29" y="147"/>
                    </a:cubicBezTo>
                    <a:lnTo>
                      <a:pt x="17" y="186"/>
                    </a:lnTo>
                    <a:close/>
                    <a:moveTo>
                      <a:pt x="34" y="130"/>
                    </a:moveTo>
                    <a:cubicBezTo>
                      <a:pt x="96" y="130"/>
                      <a:pt x="96" y="130"/>
                      <a:pt x="96" y="130"/>
                    </a:cubicBezTo>
                    <a:cubicBezTo>
                      <a:pt x="65" y="29"/>
                      <a:pt x="65" y="29"/>
                      <a:pt x="65" y="29"/>
                    </a:cubicBezTo>
                    <a:lnTo>
                      <a:pt x="34" y="130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1" name="Freeform 33">
                <a:extLst>
                  <a:ext uri="{FF2B5EF4-FFF2-40B4-BE49-F238E27FC236}">
                    <a16:creationId xmlns:a16="http://schemas.microsoft.com/office/drawing/2014/main" id="{4C180F12-404F-4280-A622-9EA964B6C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973513" y="2387601"/>
                <a:ext cx="241300" cy="404813"/>
              </a:xfrm>
              <a:custGeom>
                <a:avLst/>
                <a:gdLst>
                  <a:gd name="T0" fmla="*/ 48 w 114"/>
                  <a:gd name="T1" fmla="*/ 17 h 191"/>
                  <a:gd name="T2" fmla="*/ 9 w 114"/>
                  <a:gd name="T3" fmla="*/ 17 h 191"/>
                  <a:gd name="T4" fmla="*/ 3 w 114"/>
                  <a:gd name="T5" fmla="*/ 15 h 191"/>
                  <a:gd name="T6" fmla="*/ 0 w 114"/>
                  <a:gd name="T7" fmla="*/ 9 h 191"/>
                  <a:gd name="T8" fmla="*/ 3 w 114"/>
                  <a:gd name="T9" fmla="*/ 3 h 191"/>
                  <a:gd name="T10" fmla="*/ 9 w 114"/>
                  <a:gd name="T11" fmla="*/ 0 h 191"/>
                  <a:gd name="T12" fmla="*/ 105 w 114"/>
                  <a:gd name="T13" fmla="*/ 0 h 191"/>
                  <a:gd name="T14" fmla="*/ 111 w 114"/>
                  <a:gd name="T15" fmla="*/ 3 h 191"/>
                  <a:gd name="T16" fmla="*/ 114 w 114"/>
                  <a:gd name="T17" fmla="*/ 9 h 191"/>
                  <a:gd name="T18" fmla="*/ 111 w 114"/>
                  <a:gd name="T19" fmla="*/ 15 h 191"/>
                  <a:gd name="T20" fmla="*/ 105 w 114"/>
                  <a:gd name="T21" fmla="*/ 17 h 191"/>
                  <a:gd name="T22" fmla="*/ 66 w 114"/>
                  <a:gd name="T23" fmla="*/ 17 h 191"/>
                  <a:gd name="T24" fmla="*/ 66 w 114"/>
                  <a:gd name="T25" fmla="*/ 182 h 191"/>
                  <a:gd name="T26" fmla="*/ 63 w 114"/>
                  <a:gd name="T27" fmla="*/ 188 h 191"/>
                  <a:gd name="T28" fmla="*/ 57 w 114"/>
                  <a:gd name="T29" fmla="*/ 191 h 191"/>
                  <a:gd name="T30" fmla="*/ 51 w 114"/>
                  <a:gd name="T31" fmla="*/ 188 h 191"/>
                  <a:gd name="T32" fmla="*/ 48 w 114"/>
                  <a:gd name="T33" fmla="*/ 182 h 191"/>
                  <a:gd name="T34" fmla="*/ 48 w 114"/>
                  <a:gd name="T35" fmla="*/ 17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4" h="191">
                    <a:moveTo>
                      <a:pt x="48" y="17"/>
                    </a:moveTo>
                    <a:cubicBezTo>
                      <a:pt x="9" y="17"/>
                      <a:pt x="9" y="17"/>
                      <a:pt x="9" y="17"/>
                    </a:cubicBezTo>
                    <a:cubicBezTo>
                      <a:pt x="7" y="17"/>
                      <a:pt x="4" y="17"/>
                      <a:pt x="3" y="15"/>
                    </a:cubicBezTo>
                    <a:cubicBezTo>
                      <a:pt x="1" y="13"/>
                      <a:pt x="0" y="11"/>
                      <a:pt x="0" y="9"/>
                    </a:cubicBezTo>
                    <a:cubicBezTo>
                      <a:pt x="0" y="7"/>
                      <a:pt x="1" y="5"/>
                      <a:pt x="3" y="3"/>
                    </a:cubicBezTo>
                    <a:cubicBezTo>
                      <a:pt x="5" y="1"/>
                      <a:pt x="7" y="0"/>
                      <a:pt x="9" y="0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107" y="0"/>
                      <a:pt x="109" y="1"/>
                      <a:pt x="111" y="3"/>
                    </a:cubicBezTo>
                    <a:cubicBezTo>
                      <a:pt x="113" y="5"/>
                      <a:pt x="114" y="7"/>
                      <a:pt x="114" y="9"/>
                    </a:cubicBezTo>
                    <a:cubicBezTo>
                      <a:pt x="114" y="11"/>
                      <a:pt x="113" y="13"/>
                      <a:pt x="111" y="15"/>
                    </a:cubicBezTo>
                    <a:cubicBezTo>
                      <a:pt x="109" y="17"/>
                      <a:pt x="107" y="17"/>
                      <a:pt x="105" y="17"/>
                    </a:cubicBezTo>
                    <a:cubicBezTo>
                      <a:pt x="66" y="17"/>
                      <a:pt x="66" y="17"/>
                      <a:pt x="66" y="17"/>
                    </a:cubicBezTo>
                    <a:cubicBezTo>
                      <a:pt x="66" y="182"/>
                      <a:pt x="66" y="182"/>
                      <a:pt x="66" y="182"/>
                    </a:cubicBezTo>
                    <a:cubicBezTo>
                      <a:pt x="66" y="184"/>
                      <a:pt x="65" y="187"/>
                      <a:pt x="63" y="188"/>
                    </a:cubicBezTo>
                    <a:cubicBezTo>
                      <a:pt x="62" y="190"/>
                      <a:pt x="60" y="191"/>
                      <a:pt x="57" y="191"/>
                    </a:cubicBezTo>
                    <a:cubicBezTo>
                      <a:pt x="55" y="191"/>
                      <a:pt x="52" y="190"/>
                      <a:pt x="51" y="188"/>
                    </a:cubicBezTo>
                    <a:cubicBezTo>
                      <a:pt x="49" y="187"/>
                      <a:pt x="48" y="184"/>
                      <a:pt x="48" y="182"/>
                    </a:cubicBezTo>
                    <a:lnTo>
                      <a:pt x="48" y="17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2" name="Freeform 34">
                <a:extLst>
                  <a:ext uri="{FF2B5EF4-FFF2-40B4-BE49-F238E27FC236}">
                    <a16:creationId xmlns:a16="http://schemas.microsoft.com/office/drawing/2014/main" id="{481CA3E6-12A0-4FDF-BF62-C52E8F10F18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00463" y="2382838"/>
                <a:ext cx="257175" cy="409575"/>
              </a:xfrm>
              <a:custGeom>
                <a:avLst/>
                <a:gdLst>
                  <a:gd name="T0" fmla="*/ 61 w 121"/>
                  <a:gd name="T1" fmla="*/ 193 h 193"/>
                  <a:gd name="T2" fmla="*/ 34 w 121"/>
                  <a:gd name="T3" fmla="*/ 188 h 193"/>
                  <a:gd name="T4" fmla="*/ 15 w 121"/>
                  <a:gd name="T5" fmla="*/ 173 h 193"/>
                  <a:gd name="T6" fmla="*/ 4 w 121"/>
                  <a:gd name="T7" fmla="*/ 152 h 193"/>
                  <a:gd name="T8" fmla="*/ 0 w 121"/>
                  <a:gd name="T9" fmla="*/ 125 h 193"/>
                  <a:gd name="T10" fmla="*/ 0 w 121"/>
                  <a:gd name="T11" fmla="*/ 67 h 193"/>
                  <a:gd name="T12" fmla="*/ 3 w 121"/>
                  <a:gd name="T13" fmla="*/ 41 h 193"/>
                  <a:gd name="T14" fmla="*/ 14 w 121"/>
                  <a:gd name="T15" fmla="*/ 19 h 193"/>
                  <a:gd name="T16" fmla="*/ 33 w 121"/>
                  <a:gd name="T17" fmla="*/ 5 h 193"/>
                  <a:gd name="T18" fmla="*/ 61 w 121"/>
                  <a:gd name="T19" fmla="*/ 0 h 193"/>
                  <a:gd name="T20" fmla="*/ 88 w 121"/>
                  <a:gd name="T21" fmla="*/ 5 h 193"/>
                  <a:gd name="T22" fmla="*/ 107 w 121"/>
                  <a:gd name="T23" fmla="*/ 19 h 193"/>
                  <a:gd name="T24" fmla="*/ 118 w 121"/>
                  <a:gd name="T25" fmla="*/ 41 h 193"/>
                  <a:gd name="T26" fmla="*/ 121 w 121"/>
                  <a:gd name="T27" fmla="*/ 67 h 193"/>
                  <a:gd name="T28" fmla="*/ 121 w 121"/>
                  <a:gd name="T29" fmla="*/ 125 h 193"/>
                  <a:gd name="T30" fmla="*/ 117 w 121"/>
                  <a:gd name="T31" fmla="*/ 152 h 193"/>
                  <a:gd name="T32" fmla="*/ 106 w 121"/>
                  <a:gd name="T33" fmla="*/ 173 h 193"/>
                  <a:gd name="T34" fmla="*/ 87 w 121"/>
                  <a:gd name="T35" fmla="*/ 188 h 193"/>
                  <a:gd name="T36" fmla="*/ 61 w 121"/>
                  <a:gd name="T37" fmla="*/ 193 h 193"/>
                  <a:gd name="T38" fmla="*/ 61 w 121"/>
                  <a:gd name="T39" fmla="*/ 17 h 193"/>
                  <a:gd name="T40" fmla="*/ 41 w 121"/>
                  <a:gd name="T41" fmla="*/ 20 h 193"/>
                  <a:gd name="T42" fmla="*/ 27 w 121"/>
                  <a:gd name="T43" fmla="*/ 31 h 193"/>
                  <a:gd name="T44" fmla="*/ 20 w 121"/>
                  <a:gd name="T45" fmla="*/ 47 h 193"/>
                  <a:gd name="T46" fmla="*/ 18 w 121"/>
                  <a:gd name="T47" fmla="*/ 67 h 193"/>
                  <a:gd name="T48" fmla="*/ 18 w 121"/>
                  <a:gd name="T49" fmla="*/ 125 h 193"/>
                  <a:gd name="T50" fmla="*/ 20 w 121"/>
                  <a:gd name="T51" fmla="*/ 146 h 193"/>
                  <a:gd name="T52" fmla="*/ 28 w 121"/>
                  <a:gd name="T53" fmla="*/ 162 h 193"/>
                  <a:gd name="T54" fmla="*/ 42 w 121"/>
                  <a:gd name="T55" fmla="*/ 172 h 193"/>
                  <a:gd name="T56" fmla="*/ 61 w 121"/>
                  <a:gd name="T57" fmla="*/ 176 h 193"/>
                  <a:gd name="T58" fmla="*/ 80 w 121"/>
                  <a:gd name="T59" fmla="*/ 172 h 193"/>
                  <a:gd name="T60" fmla="*/ 93 w 121"/>
                  <a:gd name="T61" fmla="*/ 162 h 193"/>
                  <a:gd name="T62" fmla="*/ 101 w 121"/>
                  <a:gd name="T63" fmla="*/ 146 h 193"/>
                  <a:gd name="T64" fmla="*/ 103 w 121"/>
                  <a:gd name="T65" fmla="*/ 125 h 193"/>
                  <a:gd name="T66" fmla="*/ 103 w 121"/>
                  <a:gd name="T67" fmla="*/ 67 h 193"/>
                  <a:gd name="T68" fmla="*/ 101 w 121"/>
                  <a:gd name="T69" fmla="*/ 47 h 193"/>
                  <a:gd name="T70" fmla="*/ 94 w 121"/>
                  <a:gd name="T71" fmla="*/ 31 h 193"/>
                  <a:gd name="T72" fmla="*/ 81 w 121"/>
                  <a:gd name="T73" fmla="*/ 20 h 193"/>
                  <a:gd name="T74" fmla="*/ 61 w 121"/>
                  <a:gd name="T75" fmla="*/ 17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1" h="193">
                    <a:moveTo>
                      <a:pt x="61" y="193"/>
                    </a:moveTo>
                    <a:cubicBezTo>
                      <a:pt x="51" y="193"/>
                      <a:pt x="42" y="191"/>
                      <a:pt x="34" y="188"/>
                    </a:cubicBezTo>
                    <a:cubicBezTo>
                      <a:pt x="27" y="184"/>
                      <a:pt x="20" y="179"/>
                      <a:pt x="15" y="173"/>
                    </a:cubicBezTo>
                    <a:cubicBezTo>
                      <a:pt x="10" y="167"/>
                      <a:pt x="6" y="160"/>
                      <a:pt x="4" y="152"/>
                    </a:cubicBezTo>
                    <a:cubicBezTo>
                      <a:pt x="1" y="144"/>
                      <a:pt x="0" y="135"/>
                      <a:pt x="0" y="125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58"/>
                      <a:pt x="1" y="49"/>
                      <a:pt x="3" y="41"/>
                    </a:cubicBezTo>
                    <a:cubicBezTo>
                      <a:pt x="5" y="33"/>
                      <a:pt x="9" y="26"/>
                      <a:pt x="14" y="19"/>
                    </a:cubicBezTo>
                    <a:cubicBezTo>
                      <a:pt x="19" y="13"/>
                      <a:pt x="25" y="9"/>
                      <a:pt x="33" y="5"/>
                    </a:cubicBezTo>
                    <a:cubicBezTo>
                      <a:pt x="40" y="1"/>
                      <a:pt x="50" y="0"/>
                      <a:pt x="61" y="0"/>
                    </a:cubicBezTo>
                    <a:cubicBezTo>
                      <a:pt x="71" y="0"/>
                      <a:pt x="81" y="1"/>
                      <a:pt x="88" y="5"/>
                    </a:cubicBezTo>
                    <a:cubicBezTo>
                      <a:pt x="96" y="9"/>
                      <a:pt x="102" y="13"/>
                      <a:pt x="107" y="19"/>
                    </a:cubicBezTo>
                    <a:cubicBezTo>
                      <a:pt x="112" y="26"/>
                      <a:pt x="116" y="33"/>
                      <a:pt x="118" y="41"/>
                    </a:cubicBezTo>
                    <a:cubicBezTo>
                      <a:pt x="120" y="49"/>
                      <a:pt x="121" y="58"/>
                      <a:pt x="121" y="67"/>
                    </a:cubicBezTo>
                    <a:cubicBezTo>
                      <a:pt x="121" y="125"/>
                      <a:pt x="121" y="125"/>
                      <a:pt x="121" y="125"/>
                    </a:cubicBezTo>
                    <a:cubicBezTo>
                      <a:pt x="121" y="135"/>
                      <a:pt x="120" y="144"/>
                      <a:pt x="117" y="152"/>
                    </a:cubicBezTo>
                    <a:cubicBezTo>
                      <a:pt x="115" y="160"/>
                      <a:pt x="111" y="167"/>
                      <a:pt x="106" y="173"/>
                    </a:cubicBezTo>
                    <a:cubicBezTo>
                      <a:pt x="101" y="179"/>
                      <a:pt x="95" y="184"/>
                      <a:pt x="87" y="188"/>
                    </a:cubicBezTo>
                    <a:cubicBezTo>
                      <a:pt x="80" y="191"/>
                      <a:pt x="71" y="193"/>
                      <a:pt x="61" y="193"/>
                    </a:cubicBezTo>
                    <a:close/>
                    <a:moveTo>
                      <a:pt x="61" y="17"/>
                    </a:moveTo>
                    <a:cubicBezTo>
                      <a:pt x="53" y="17"/>
                      <a:pt x="46" y="18"/>
                      <a:pt x="41" y="20"/>
                    </a:cubicBezTo>
                    <a:cubicBezTo>
                      <a:pt x="35" y="23"/>
                      <a:pt x="31" y="26"/>
                      <a:pt x="27" y="31"/>
                    </a:cubicBezTo>
                    <a:cubicBezTo>
                      <a:pt x="24" y="35"/>
                      <a:pt x="22" y="40"/>
                      <a:pt x="20" y="47"/>
                    </a:cubicBezTo>
                    <a:cubicBezTo>
                      <a:pt x="19" y="53"/>
                      <a:pt x="18" y="60"/>
                      <a:pt x="18" y="67"/>
                    </a:cubicBezTo>
                    <a:cubicBezTo>
                      <a:pt x="18" y="125"/>
                      <a:pt x="18" y="125"/>
                      <a:pt x="18" y="125"/>
                    </a:cubicBezTo>
                    <a:cubicBezTo>
                      <a:pt x="18" y="133"/>
                      <a:pt x="19" y="140"/>
                      <a:pt x="20" y="146"/>
                    </a:cubicBezTo>
                    <a:cubicBezTo>
                      <a:pt x="22" y="152"/>
                      <a:pt x="25" y="157"/>
                      <a:pt x="28" y="162"/>
                    </a:cubicBezTo>
                    <a:cubicBezTo>
                      <a:pt x="32" y="166"/>
                      <a:pt x="36" y="169"/>
                      <a:pt x="42" y="172"/>
                    </a:cubicBezTo>
                    <a:cubicBezTo>
                      <a:pt x="47" y="174"/>
                      <a:pt x="53" y="176"/>
                      <a:pt x="61" y="176"/>
                    </a:cubicBezTo>
                    <a:cubicBezTo>
                      <a:pt x="68" y="176"/>
                      <a:pt x="74" y="174"/>
                      <a:pt x="80" y="172"/>
                    </a:cubicBezTo>
                    <a:cubicBezTo>
                      <a:pt x="85" y="169"/>
                      <a:pt x="90" y="166"/>
                      <a:pt x="93" y="162"/>
                    </a:cubicBezTo>
                    <a:cubicBezTo>
                      <a:pt x="97" y="157"/>
                      <a:pt x="99" y="152"/>
                      <a:pt x="101" y="146"/>
                    </a:cubicBezTo>
                    <a:cubicBezTo>
                      <a:pt x="102" y="140"/>
                      <a:pt x="103" y="133"/>
                      <a:pt x="103" y="125"/>
                    </a:cubicBezTo>
                    <a:cubicBezTo>
                      <a:pt x="103" y="67"/>
                      <a:pt x="103" y="67"/>
                      <a:pt x="103" y="67"/>
                    </a:cubicBezTo>
                    <a:cubicBezTo>
                      <a:pt x="103" y="60"/>
                      <a:pt x="102" y="53"/>
                      <a:pt x="101" y="47"/>
                    </a:cubicBezTo>
                    <a:cubicBezTo>
                      <a:pt x="99" y="40"/>
                      <a:pt x="97" y="35"/>
                      <a:pt x="94" y="31"/>
                    </a:cubicBezTo>
                    <a:cubicBezTo>
                      <a:pt x="90" y="26"/>
                      <a:pt x="86" y="23"/>
                      <a:pt x="81" y="20"/>
                    </a:cubicBezTo>
                    <a:cubicBezTo>
                      <a:pt x="75" y="18"/>
                      <a:pt x="68" y="17"/>
                      <a:pt x="61" y="17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3" name="Freeform 35">
                <a:extLst>
                  <a:ext uri="{FF2B5EF4-FFF2-40B4-BE49-F238E27FC236}">
                    <a16:creationId xmlns:a16="http://schemas.microsoft.com/office/drawing/2014/main" id="{8A804A2D-5D65-4A49-BDD9-2C2806E0E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373438" y="2382838"/>
                <a:ext cx="204788" cy="403225"/>
              </a:xfrm>
              <a:custGeom>
                <a:avLst/>
                <a:gdLst>
                  <a:gd name="T0" fmla="*/ 96 w 96"/>
                  <a:gd name="T1" fmla="*/ 182 h 190"/>
                  <a:gd name="T2" fmla="*/ 93 w 96"/>
                  <a:gd name="T3" fmla="*/ 188 h 190"/>
                  <a:gd name="T4" fmla="*/ 87 w 96"/>
                  <a:gd name="T5" fmla="*/ 190 h 190"/>
                  <a:gd name="T6" fmla="*/ 11 w 96"/>
                  <a:gd name="T7" fmla="*/ 190 h 190"/>
                  <a:gd name="T8" fmla="*/ 3 w 96"/>
                  <a:gd name="T9" fmla="*/ 187 h 190"/>
                  <a:gd name="T10" fmla="*/ 0 w 96"/>
                  <a:gd name="T11" fmla="*/ 180 h 190"/>
                  <a:gd name="T12" fmla="*/ 0 w 96"/>
                  <a:gd name="T13" fmla="*/ 8 h 190"/>
                  <a:gd name="T14" fmla="*/ 3 w 96"/>
                  <a:gd name="T15" fmla="*/ 2 h 190"/>
                  <a:gd name="T16" fmla="*/ 9 w 96"/>
                  <a:gd name="T17" fmla="*/ 0 h 190"/>
                  <a:gd name="T18" fmla="*/ 16 w 96"/>
                  <a:gd name="T19" fmla="*/ 2 h 190"/>
                  <a:gd name="T20" fmla="*/ 18 w 96"/>
                  <a:gd name="T21" fmla="*/ 8 h 190"/>
                  <a:gd name="T22" fmla="*/ 18 w 96"/>
                  <a:gd name="T23" fmla="*/ 173 h 190"/>
                  <a:gd name="T24" fmla="*/ 87 w 96"/>
                  <a:gd name="T25" fmla="*/ 173 h 190"/>
                  <a:gd name="T26" fmla="*/ 93 w 96"/>
                  <a:gd name="T27" fmla="*/ 176 h 190"/>
                  <a:gd name="T28" fmla="*/ 96 w 96"/>
                  <a:gd name="T29" fmla="*/ 182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90">
                    <a:moveTo>
                      <a:pt x="96" y="182"/>
                    </a:moveTo>
                    <a:cubicBezTo>
                      <a:pt x="96" y="184"/>
                      <a:pt x="95" y="186"/>
                      <a:pt x="93" y="188"/>
                    </a:cubicBezTo>
                    <a:cubicBezTo>
                      <a:pt x="92" y="189"/>
                      <a:pt x="90" y="190"/>
                      <a:pt x="87" y="190"/>
                    </a:cubicBezTo>
                    <a:cubicBezTo>
                      <a:pt x="11" y="190"/>
                      <a:pt x="11" y="190"/>
                      <a:pt x="11" y="190"/>
                    </a:cubicBezTo>
                    <a:cubicBezTo>
                      <a:pt x="8" y="190"/>
                      <a:pt x="5" y="189"/>
                      <a:pt x="3" y="187"/>
                    </a:cubicBezTo>
                    <a:cubicBezTo>
                      <a:pt x="1" y="185"/>
                      <a:pt x="0" y="183"/>
                      <a:pt x="0" y="18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6"/>
                      <a:pt x="1" y="4"/>
                      <a:pt x="3" y="2"/>
                    </a:cubicBezTo>
                    <a:cubicBezTo>
                      <a:pt x="5" y="1"/>
                      <a:pt x="7" y="0"/>
                      <a:pt x="9" y="0"/>
                    </a:cubicBezTo>
                    <a:cubicBezTo>
                      <a:pt x="12" y="0"/>
                      <a:pt x="14" y="1"/>
                      <a:pt x="16" y="2"/>
                    </a:cubicBezTo>
                    <a:cubicBezTo>
                      <a:pt x="17" y="4"/>
                      <a:pt x="18" y="6"/>
                      <a:pt x="18" y="8"/>
                    </a:cubicBezTo>
                    <a:cubicBezTo>
                      <a:pt x="18" y="173"/>
                      <a:pt x="18" y="173"/>
                      <a:pt x="18" y="173"/>
                    </a:cubicBezTo>
                    <a:cubicBezTo>
                      <a:pt x="87" y="173"/>
                      <a:pt x="87" y="173"/>
                      <a:pt x="87" y="173"/>
                    </a:cubicBezTo>
                    <a:cubicBezTo>
                      <a:pt x="90" y="173"/>
                      <a:pt x="91" y="174"/>
                      <a:pt x="93" y="176"/>
                    </a:cubicBezTo>
                    <a:cubicBezTo>
                      <a:pt x="95" y="177"/>
                      <a:pt x="96" y="179"/>
                      <a:pt x="96" y="182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4" name="Freeform 36">
                <a:extLst>
                  <a:ext uri="{FF2B5EF4-FFF2-40B4-BE49-F238E27FC236}">
                    <a16:creationId xmlns:a16="http://schemas.microsoft.com/office/drawing/2014/main" id="{62CC74C4-3C81-4988-AA7E-5EBD90FD7A7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143250" y="2382838"/>
                <a:ext cx="257175" cy="409575"/>
              </a:xfrm>
              <a:custGeom>
                <a:avLst/>
                <a:gdLst>
                  <a:gd name="T0" fmla="*/ 61 w 121"/>
                  <a:gd name="T1" fmla="*/ 193 h 193"/>
                  <a:gd name="T2" fmla="*/ 35 w 121"/>
                  <a:gd name="T3" fmla="*/ 188 h 193"/>
                  <a:gd name="T4" fmla="*/ 16 w 121"/>
                  <a:gd name="T5" fmla="*/ 173 h 193"/>
                  <a:gd name="T6" fmla="*/ 4 w 121"/>
                  <a:gd name="T7" fmla="*/ 152 h 193"/>
                  <a:gd name="T8" fmla="*/ 0 w 121"/>
                  <a:gd name="T9" fmla="*/ 125 h 193"/>
                  <a:gd name="T10" fmla="*/ 0 w 121"/>
                  <a:gd name="T11" fmla="*/ 67 h 193"/>
                  <a:gd name="T12" fmla="*/ 4 w 121"/>
                  <a:gd name="T13" fmla="*/ 41 h 193"/>
                  <a:gd name="T14" fmla="*/ 14 w 121"/>
                  <a:gd name="T15" fmla="*/ 19 h 193"/>
                  <a:gd name="T16" fmla="*/ 33 w 121"/>
                  <a:gd name="T17" fmla="*/ 5 h 193"/>
                  <a:gd name="T18" fmla="*/ 61 w 121"/>
                  <a:gd name="T19" fmla="*/ 0 h 193"/>
                  <a:gd name="T20" fmla="*/ 89 w 121"/>
                  <a:gd name="T21" fmla="*/ 5 h 193"/>
                  <a:gd name="T22" fmla="*/ 107 w 121"/>
                  <a:gd name="T23" fmla="*/ 19 h 193"/>
                  <a:gd name="T24" fmla="*/ 118 w 121"/>
                  <a:gd name="T25" fmla="*/ 41 h 193"/>
                  <a:gd name="T26" fmla="*/ 121 w 121"/>
                  <a:gd name="T27" fmla="*/ 67 h 193"/>
                  <a:gd name="T28" fmla="*/ 121 w 121"/>
                  <a:gd name="T29" fmla="*/ 125 h 193"/>
                  <a:gd name="T30" fmla="*/ 118 w 121"/>
                  <a:gd name="T31" fmla="*/ 152 h 193"/>
                  <a:gd name="T32" fmla="*/ 106 w 121"/>
                  <a:gd name="T33" fmla="*/ 173 h 193"/>
                  <a:gd name="T34" fmla="*/ 87 w 121"/>
                  <a:gd name="T35" fmla="*/ 188 h 193"/>
                  <a:gd name="T36" fmla="*/ 61 w 121"/>
                  <a:gd name="T37" fmla="*/ 193 h 193"/>
                  <a:gd name="T38" fmla="*/ 61 w 121"/>
                  <a:gd name="T39" fmla="*/ 17 h 193"/>
                  <a:gd name="T40" fmla="*/ 41 w 121"/>
                  <a:gd name="T41" fmla="*/ 20 h 193"/>
                  <a:gd name="T42" fmla="*/ 28 w 121"/>
                  <a:gd name="T43" fmla="*/ 31 h 193"/>
                  <a:gd name="T44" fmla="*/ 20 w 121"/>
                  <a:gd name="T45" fmla="*/ 47 h 193"/>
                  <a:gd name="T46" fmla="*/ 18 w 121"/>
                  <a:gd name="T47" fmla="*/ 67 h 193"/>
                  <a:gd name="T48" fmla="*/ 18 w 121"/>
                  <a:gd name="T49" fmla="*/ 125 h 193"/>
                  <a:gd name="T50" fmla="*/ 21 w 121"/>
                  <a:gd name="T51" fmla="*/ 146 h 193"/>
                  <a:gd name="T52" fmla="*/ 28 w 121"/>
                  <a:gd name="T53" fmla="*/ 162 h 193"/>
                  <a:gd name="T54" fmla="*/ 42 w 121"/>
                  <a:gd name="T55" fmla="*/ 172 h 193"/>
                  <a:gd name="T56" fmla="*/ 61 w 121"/>
                  <a:gd name="T57" fmla="*/ 176 h 193"/>
                  <a:gd name="T58" fmla="*/ 80 w 121"/>
                  <a:gd name="T59" fmla="*/ 172 h 193"/>
                  <a:gd name="T60" fmla="*/ 93 w 121"/>
                  <a:gd name="T61" fmla="*/ 162 h 193"/>
                  <a:gd name="T62" fmla="*/ 101 w 121"/>
                  <a:gd name="T63" fmla="*/ 146 h 193"/>
                  <a:gd name="T64" fmla="*/ 104 w 121"/>
                  <a:gd name="T65" fmla="*/ 125 h 193"/>
                  <a:gd name="T66" fmla="*/ 104 w 121"/>
                  <a:gd name="T67" fmla="*/ 67 h 193"/>
                  <a:gd name="T68" fmla="*/ 101 w 121"/>
                  <a:gd name="T69" fmla="*/ 47 h 193"/>
                  <a:gd name="T70" fmla="*/ 94 w 121"/>
                  <a:gd name="T71" fmla="*/ 31 h 193"/>
                  <a:gd name="T72" fmla="*/ 81 w 121"/>
                  <a:gd name="T73" fmla="*/ 20 h 193"/>
                  <a:gd name="T74" fmla="*/ 61 w 121"/>
                  <a:gd name="T75" fmla="*/ 17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1" h="193">
                    <a:moveTo>
                      <a:pt x="61" y="193"/>
                    </a:moveTo>
                    <a:cubicBezTo>
                      <a:pt x="51" y="193"/>
                      <a:pt x="42" y="191"/>
                      <a:pt x="35" y="188"/>
                    </a:cubicBezTo>
                    <a:cubicBezTo>
                      <a:pt x="27" y="184"/>
                      <a:pt x="21" y="179"/>
                      <a:pt x="16" y="173"/>
                    </a:cubicBezTo>
                    <a:cubicBezTo>
                      <a:pt x="10" y="167"/>
                      <a:pt x="7" y="160"/>
                      <a:pt x="4" y="152"/>
                    </a:cubicBezTo>
                    <a:cubicBezTo>
                      <a:pt x="1" y="144"/>
                      <a:pt x="0" y="135"/>
                      <a:pt x="0" y="125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58"/>
                      <a:pt x="1" y="49"/>
                      <a:pt x="4" y="41"/>
                    </a:cubicBezTo>
                    <a:cubicBezTo>
                      <a:pt x="6" y="33"/>
                      <a:pt x="9" y="26"/>
                      <a:pt x="14" y="19"/>
                    </a:cubicBezTo>
                    <a:cubicBezTo>
                      <a:pt x="19" y="13"/>
                      <a:pt x="25" y="9"/>
                      <a:pt x="33" y="5"/>
                    </a:cubicBezTo>
                    <a:cubicBezTo>
                      <a:pt x="41" y="1"/>
                      <a:pt x="50" y="0"/>
                      <a:pt x="61" y="0"/>
                    </a:cubicBezTo>
                    <a:cubicBezTo>
                      <a:pt x="72" y="0"/>
                      <a:pt x="81" y="1"/>
                      <a:pt x="89" y="5"/>
                    </a:cubicBezTo>
                    <a:cubicBezTo>
                      <a:pt x="96" y="9"/>
                      <a:pt x="103" y="13"/>
                      <a:pt x="107" y="19"/>
                    </a:cubicBezTo>
                    <a:cubicBezTo>
                      <a:pt x="112" y="26"/>
                      <a:pt x="116" y="33"/>
                      <a:pt x="118" y="41"/>
                    </a:cubicBezTo>
                    <a:cubicBezTo>
                      <a:pt x="120" y="49"/>
                      <a:pt x="121" y="58"/>
                      <a:pt x="121" y="67"/>
                    </a:cubicBezTo>
                    <a:cubicBezTo>
                      <a:pt x="121" y="125"/>
                      <a:pt x="121" y="125"/>
                      <a:pt x="121" y="125"/>
                    </a:cubicBezTo>
                    <a:cubicBezTo>
                      <a:pt x="121" y="135"/>
                      <a:pt x="120" y="144"/>
                      <a:pt x="118" y="152"/>
                    </a:cubicBezTo>
                    <a:cubicBezTo>
                      <a:pt x="115" y="160"/>
                      <a:pt x="111" y="167"/>
                      <a:pt x="106" y="173"/>
                    </a:cubicBezTo>
                    <a:cubicBezTo>
                      <a:pt x="101" y="179"/>
                      <a:pt x="95" y="184"/>
                      <a:pt x="87" y="188"/>
                    </a:cubicBezTo>
                    <a:cubicBezTo>
                      <a:pt x="80" y="191"/>
                      <a:pt x="71" y="193"/>
                      <a:pt x="61" y="193"/>
                    </a:cubicBezTo>
                    <a:close/>
                    <a:moveTo>
                      <a:pt x="61" y="17"/>
                    </a:moveTo>
                    <a:cubicBezTo>
                      <a:pt x="53" y="17"/>
                      <a:pt x="46" y="18"/>
                      <a:pt x="41" y="20"/>
                    </a:cubicBezTo>
                    <a:cubicBezTo>
                      <a:pt x="35" y="23"/>
                      <a:pt x="31" y="26"/>
                      <a:pt x="28" y="31"/>
                    </a:cubicBezTo>
                    <a:cubicBezTo>
                      <a:pt x="24" y="35"/>
                      <a:pt x="22" y="40"/>
                      <a:pt x="20" y="47"/>
                    </a:cubicBezTo>
                    <a:cubicBezTo>
                      <a:pt x="19" y="53"/>
                      <a:pt x="18" y="60"/>
                      <a:pt x="18" y="67"/>
                    </a:cubicBezTo>
                    <a:cubicBezTo>
                      <a:pt x="18" y="125"/>
                      <a:pt x="18" y="125"/>
                      <a:pt x="18" y="125"/>
                    </a:cubicBezTo>
                    <a:cubicBezTo>
                      <a:pt x="18" y="133"/>
                      <a:pt x="19" y="140"/>
                      <a:pt x="21" y="146"/>
                    </a:cubicBezTo>
                    <a:cubicBezTo>
                      <a:pt x="22" y="152"/>
                      <a:pt x="25" y="157"/>
                      <a:pt x="28" y="162"/>
                    </a:cubicBezTo>
                    <a:cubicBezTo>
                      <a:pt x="32" y="166"/>
                      <a:pt x="37" y="169"/>
                      <a:pt x="42" y="172"/>
                    </a:cubicBezTo>
                    <a:cubicBezTo>
                      <a:pt x="47" y="174"/>
                      <a:pt x="54" y="176"/>
                      <a:pt x="61" y="176"/>
                    </a:cubicBezTo>
                    <a:cubicBezTo>
                      <a:pt x="68" y="176"/>
                      <a:pt x="75" y="174"/>
                      <a:pt x="80" y="172"/>
                    </a:cubicBezTo>
                    <a:cubicBezTo>
                      <a:pt x="85" y="169"/>
                      <a:pt x="90" y="166"/>
                      <a:pt x="93" y="162"/>
                    </a:cubicBezTo>
                    <a:cubicBezTo>
                      <a:pt x="97" y="157"/>
                      <a:pt x="99" y="152"/>
                      <a:pt x="101" y="146"/>
                    </a:cubicBezTo>
                    <a:cubicBezTo>
                      <a:pt x="103" y="140"/>
                      <a:pt x="104" y="133"/>
                      <a:pt x="104" y="125"/>
                    </a:cubicBezTo>
                    <a:cubicBezTo>
                      <a:pt x="104" y="67"/>
                      <a:pt x="104" y="67"/>
                      <a:pt x="104" y="67"/>
                    </a:cubicBezTo>
                    <a:cubicBezTo>
                      <a:pt x="104" y="60"/>
                      <a:pt x="103" y="53"/>
                      <a:pt x="101" y="47"/>
                    </a:cubicBezTo>
                    <a:cubicBezTo>
                      <a:pt x="100" y="40"/>
                      <a:pt x="97" y="35"/>
                      <a:pt x="94" y="31"/>
                    </a:cubicBezTo>
                    <a:cubicBezTo>
                      <a:pt x="91" y="26"/>
                      <a:pt x="86" y="23"/>
                      <a:pt x="81" y="20"/>
                    </a:cubicBezTo>
                    <a:cubicBezTo>
                      <a:pt x="75" y="18"/>
                      <a:pt x="69" y="17"/>
                      <a:pt x="61" y="17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5" name="Freeform 37">
                <a:extLst>
                  <a:ext uri="{FF2B5EF4-FFF2-40B4-BE49-F238E27FC236}">
                    <a16:creationId xmlns:a16="http://schemas.microsoft.com/office/drawing/2014/main" id="{EE6D3ECA-A9D6-45DF-9CEC-BD55CED70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832100" y="2382838"/>
                <a:ext cx="236538" cy="407988"/>
              </a:xfrm>
              <a:custGeom>
                <a:avLst/>
                <a:gdLst>
                  <a:gd name="T0" fmla="*/ 18 w 111"/>
                  <a:gd name="T1" fmla="*/ 125 h 192"/>
                  <a:gd name="T2" fmla="*/ 20 w 111"/>
                  <a:gd name="T3" fmla="*/ 147 h 192"/>
                  <a:gd name="T4" fmla="*/ 27 w 111"/>
                  <a:gd name="T5" fmla="*/ 163 h 192"/>
                  <a:gd name="T6" fmla="*/ 40 w 111"/>
                  <a:gd name="T7" fmla="*/ 173 h 192"/>
                  <a:gd name="T8" fmla="*/ 61 w 111"/>
                  <a:gd name="T9" fmla="*/ 177 h 192"/>
                  <a:gd name="T10" fmla="*/ 79 w 111"/>
                  <a:gd name="T11" fmla="*/ 174 h 192"/>
                  <a:gd name="T12" fmla="*/ 93 w 111"/>
                  <a:gd name="T13" fmla="*/ 166 h 192"/>
                  <a:gd name="T14" fmla="*/ 93 w 111"/>
                  <a:gd name="T15" fmla="*/ 104 h 192"/>
                  <a:gd name="T16" fmla="*/ 65 w 111"/>
                  <a:gd name="T17" fmla="*/ 104 h 192"/>
                  <a:gd name="T18" fmla="*/ 59 w 111"/>
                  <a:gd name="T19" fmla="*/ 102 h 192"/>
                  <a:gd name="T20" fmla="*/ 57 w 111"/>
                  <a:gd name="T21" fmla="*/ 96 h 192"/>
                  <a:gd name="T22" fmla="*/ 59 w 111"/>
                  <a:gd name="T23" fmla="*/ 90 h 192"/>
                  <a:gd name="T24" fmla="*/ 65 w 111"/>
                  <a:gd name="T25" fmla="*/ 88 h 192"/>
                  <a:gd name="T26" fmla="*/ 97 w 111"/>
                  <a:gd name="T27" fmla="*/ 88 h 192"/>
                  <a:gd name="T28" fmla="*/ 107 w 111"/>
                  <a:gd name="T29" fmla="*/ 90 h 192"/>
                  <a:gd name="T30" fmla="*/ 111 w 111"/>
                  <a:gd name="T31" fmla="*/ 98 h 192"/>
                  <a:gd name="T32" fmla="*/ 111 w 111"/>
                  <a:gd name="T33" fmla="*/ 163 h 192"/>
                  <a:gd name="T34" fmla="*/ 106 w 111"/>
                  <a:gd name="T35" fmla="*/ 176 h 192"/>
                  <a:gd name="T36" fmla="*/ 94 w 111"/>
                  <a:gd name="T37" fmla="*/ 185 h 192"/>
                  <a:gd name="T38" fmla="*/ 77 w 111"/>
                  <a:gd name="T39" fmla="*/ 191 h 192"/>
                  <a:gd name="T40" fmla="*/ 59 w 111"/>
                  <a:gd name="T41" fmla="*/ 192 h 192"/>
                  <a:gd name="T42" fmla="*/ 33 w 111"/>
                  <a:gd name="T43" fmla="*/ 188 h 192"/>
                  <a:gd name="T44" fmla="*/ 14 w 111"/>
                  <a:gd name="T45" fmla="*/ 174 h 192"/>
                  <a:gd name="T46" fmla="*/ 4 w 111"/>
                  <a:gd name="T47" fmla="*/ 153 h 192"/>
                  <a:gd name="T48" fmla="*/ 0 w 111"/>
                  <a:gd name="T49" fmla="*/ 125 h 192"/>
                  <a:gd name="T50" fmla="*/ 0 w 111"/>
                  <a:gd name="T51" fmla="*/ 67 h 192"/>
                  <a:gd name="T52" fmla="*/ 4 w 111"/>
                  <a:gd name="T53" fmla="*/ 39 h 192"/>
                  <a:gd name="T54" fmla="*/ 14 w 111"/>
                  <a:gd name="T55" fmla="*/ 18 h 192"/>
                  <a:gd name="T56" fmla="*/ 33 w 111"/>
                  <a:gd name="T57" fmla="*/ 5 h 192"/>
                  <a:gd name="T58" fmla="*/ 59 w 111"/>
                  <a:gd name="T59" fmla="*/ 0 h 192"/>
                  <a:gd name="T60" fmla="*/ 76 w 111"/>
                  <a:gd name="T61" fmla="*/ 1 h 192"/>
                  <a:gd name="T62" fmla="*/ 91 w 111"/>
                  <a:gd name="T63" fmla="*/ 6 h 192"/>
                  <a:gd name="T64" fmla="*/ 102 w 111"/>
                  <a:gd name="T65" fmla="*/ 13 h 192"/>
                  <a:gd name="T66" fmla="*/ 105 w 111"/>
                  <a:gd name="T67" fmla="*/ 21 h 192"/>
                  <a:gd name="T68" fmla="*/ 103 w 111"/>
                  <a:gd name="T69" fmla="*/ 26 h 192"/>
                  <a:gd name="T70" fmla="*/ 98 w 111"/>
                  <a:gd name="T71" fmla="*/ 28 h 192"/>
                  <a:gd name="T72" fmla="*/ 95 w 111"/>
                  <a:gd name="T73" fmla="*/ 28 h 192"/>
                  <a:gd name="T74" fmla="*/ 92 w 111"/>
                  <a:gd name="T75" fmla="*/ 26 h 192"/>
                  <a:gd name="T76" fmla="*/ 90 w 111"/>
                  <a:gd name="T77" fmla="*/ 25 h 192"/>
                  <a:gd name="T78" fmla="*/ 89 w 111"/>
                  <a:gd name="T79" fmla="*/ 24 h 192"/>
                  <a:gd name="T80" fmla="*/ 76 w 111"/>
                  <a:gd name="T81" fmla="*/ 18 h 192"/>
                  <a:gd name="T82" fmla="*/ 61 w 111"/>
                  <a:gd name="T83" fmla="*/ 15 h 192"/>
                  <a:gd name="T84" fmla="*/ 40 w 111"/>
                  <a:gd name="T85" fmla="*/ 19 h 192"/>
                  <a:gd name="T86" fmla="*/ 27 w 111"/>
                  <a:gd name="T87" fmla="*/ 29 h 192"/>
                  <a:gd name="T88" fmla="*/ 20 w 111"/>
                  <a:gd name="T89" fmla="*/ 46 h 192"/>
                  <a:gd name="T90" fmla="*/ 18 w 111"/>
                  <a:gd name="T91" fmla="*/ 67 h 192"/>
                  <a:gd name="T92" fmla="*/ 18 w 111"/>
                  <a:gd name="T93" fmla="*/ 125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1" h="192">
                    <a:moveTo>
                      <a:pt x="18" y="125"/>
                    </a:moveTo>
                    <a:cubicBezTo>
                      <a:pt x="18" y="133"/>
                      <a:pt x="18" y="140"/>
                      <a:pt x="20" y="147"/>
                    </a:cubicBezTo>
                    <a:cubicBezTo>
                      <a:pt x="21" y="153"/>
                      <a:pt x="24" y="159"/>
                      <a:pt x="27" y="163"/>
                    </a:cubicBezTo>
                    <a:cubicBezTo>
                      <a:pt x="30" y="167"/>
                      <a:pt x="35" y="171"/>
                      <a:pt x="40" y="173"/>
                    </a:cubicBezTo>
                    <a:cubicBezTo>
                      <a:pt x="46" y="176"/>
                      <a:pt x="53" y="177"/>
                      <a:pt x="61" y="177"/>
                    </a:cubicBezTo>
                    <a:cubicBezTo>
                      <a:pt x="67" y="177"/>
                      <a:pt x="73" y="176"/>
                      <a:pt x="79" y="174"/>
                    </a:cubicBezTo>
                    <a:cubicBezTo>
                      <a:pt x="84" y="172"/>
                      <a:pt x="89" y="169"/>
                      <a:pt x="93" y="166"/>
                    </a:cubicBezTo>
                    <a:cubicBezTo>
                      <a:pt x="93" y="104"/>
                      <a:pt x="93" y="104"/>
                      <a:pt x="93" y="104"/>
                    </a:cubicBezTo>
                    <a:cubicBezTo>
                      <a:pt x="65" y="104"/>
                      <a:pt x="65" y="104"/>
                      <a:pt x="65" y="104"/>
                    </a:cubicBezTo>
                    <a:cubicBezTo>
                      <a:pt x="63" y="104"/>
                      <a:pt x="61" y="103"/>
                      <a:pt x="59" y="102"/>
                    </a:cubicBezTo>
                    <a:cubicBezTo>
                      <a:pt x="57" y="100"/>
                      <a:pt x="57" y="98"/>
                      <a:pt x="57" y="96"/>
                    </a:cubicBezTo>
                    <a:cubicBezTo>
                      <a:pt x="57" y="94"/>
                      <a:pt x="57" y="92"/>
                      <a:pt x="59" y="90"/>
                    </a:cubicBezTo>
                    <a:cubicBezTo>
                      <a:pt x="61" y="88"/>
                      <a:pt x="63" y="88"/>
                      <a:pt x="65" y="88"/>
                    </a:cubicBezTo>
                    <a:cubicBezTo>
                      <a:pt x="97" y="88"/>
                      <a:pt x="97" y="88"/>
                      <a:pt x="97" y="88"/>
                    </a:cubicBezTo>
                    <a:cubicBezTo>
                      <a:pt x="101" y="88"/>
                      <a:pt x="104" y="88"/>
                      <a:pt x="107" y="90"/>
                    </a:cubicBezTo>
                    <a:cubicBezTo>
                      <a:pt x="109" y="92"/>
                      <a:pt x="111" y="95"/>
                      <a:pt x="111" y="98"/>
                    </a:cubicBezTo>
                    <a:cubicBezTo>
                      <a:pt x="111" y="163"/>
                      <a:pt x="111" y="163"/>
                      <a:pt x="111" y="163"/>
                    </a:cubicBezTo>
                    <a:cubicBezTo>
                      <a:pt x="111" y="168"/>
                      <a:pt x="109" y="173"/>
                      <a:pt x="106" y="176"/>
                    </a:cubicBezTo>
                    <a:cubicBezTo>
                      <a:pt x="103" y="180"/>
                      <a:pt x="99" y="183"/>
                      <a:pt x="94" y="185"/>
                    </a:cubicBezTo>
                    <a:cubicBezTo>
                      <a:pt x="89" y="188"/>
                      <a:pt x="83" y="190"/>
                      <a:pt x="77" y="191"/>
                    </a:cubicBezTo>
                    <a:cubicBezTo>
                      <a:pt x="71" y="192"/>
                      <a:pt x="65" y="192"/>
                      <a:pt x="59" y="192"/>
                    </a:cubicBezTo>
                    <a:cubicBezTo>
                      <a:pt x="49" y="192"/>
                      <a:pt x="40" y="191"/>
                      <a:pt x="33" y="188"/>
                    </a:cubicBezTo>
                    <a:cubicBezTo>
                      <a:pt x="25" y="184"/>
                      <a:pt x="19" y="180"/>
                      <a:pt x="14" y="174"/>
                    </a:cubicBezTo>
                    <a:cubicBezTo>
                      <a:pt x="10" y="168"/>
                      <a:pt x="6" y="161"/>
                      <a:pt x="4" y="153"/>
                    </a:cubicBezTo>
                    <a:cubicBezTo>
                      <a:pt x="1" y="145"/>
                      <a:pt x="0" y="135"/>
                      <a:pt x="0" y="125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57"/>
                      <a:pt x="1" y="48"/>
                      <a:pt x="4" y="39"/>
                    </a:cubicBezTo>
                    <a:cubicBezTo>
                      <a:pt x="6" y="31"/>
                      <a:pt x="10" y="24"/>
                      <a:pt x="14" y="18"/>
                    </a:cubicBezTo>
                    <a:cubicBezTo>
                      <a:pt x="19" y="12"/>
                      <a:pt x="25" y="8"/>
                      <a:pt x="33" y="5"/>
                    </a:cubicBezTo>
                    <a:cubicBezTo>
                      <a:pt x="40" y="1"/>
                      <a:pt x="49" y="0"/>
                      <a:pt x="59" y="0"/>
                    </a:cubicBezTo>
                    <a:cubicBezTo>
                      <a:pt x="65" y="0"/>
                      <a:pt x="71" y="0"/>
                      <a:pt x="76" y="1"/>
                    </a:cubicBezTo>
                    <a:cubicBezTo>
                      <a:pt x="82" y="3"/>
                      <a:pt x="87" y="4"/>
                      <a:pt x="91" y="6"/>
                    </a:cubicBezTo>
                    <a:cubicBezTo>
                      <a:pt x="96" y="8"/>
                      <a:pt x="99" y="10"/>
                      <a:pt x="102" y="13"/>
                    </a:cubicBezTo>
                    <a:cubicBezTo>
                      <a:pt x="104" y="15"/>
                      <a:pt x="105" y="18"/>
                      <a:pt x="105" y="21"/>
                    </a:cubicBezTo>
                    <a:cubicBezTo>
                      <a:pt x="105" y="23"/>
                      <a:pt x="105" y="25"/>
                      <a:pt x="103" y="26"/>
                    </a:cubicBezTo>
                    <a:cubicBezTo>
                      <a:pt x="102" y="28"/>
                      <a:pt x="100" y="28"/>
                      <a:pt x="98" y="28"/>
                    </a:cubicBezTo>
                    <a:cubicBezTo>
                      <a:pt x="96" y="28"/>
                      <a:pt x="95" y="28"/>
                      <a:pt x="95" y="28"/>
                    </a:cubicBezTo>
                    <a:cubicBezTo>
                      <a:pt x="94" y="27"/>
                      <a:pt x="93" y="27"/>
                      <a:pt x="92" y="26"/>
                    </a:cubicBezTo>
                    <a:cubicBezTo>
                      <a:pt x="91" y="26"/>
                      <a:pt x="91" y="25"/>
                      <a:pt x="90" y="25"/>
                    </a:cubicBezTo>
                    <a:cubicBezTo>
                      <a:pt x="90" y="25"/>
                      <a:pt x="89" y="25"/>
                      <a:pt x="89" y="24"/>
                    </a:cubicBezTo>
                    <a:cubicBezTo>
                      <a:pt x="85" y="21"/>
                      <a:pt x="80" y="19"/>
                      <a:pt x="76" y="18"/>
                    </a:cubicBezTo>
                    <a:cubicBezTo>
                      <a:pt x="71" y="16"/>
                      <a:pt x="66" y="15"/>
                      <a:pt x="61" y="15"/>
                    </a:cubicBezTo>
                    <a:cubicBezTo>
                      <a:pt x="53" y="15"/>
                      <a:pt x="46" y="17"/>
                      <a:pt x="40" y="19"/>
                    </a:cubicBezTo>
                    <a:cubicBezTo>
                      <a:pt x="35" y="21"/>
                      <a:pt x="30" y="25"/>
                      <a:pt x="27" y="29"/>
                    </a:cubicBezTo>
                    <a:cubicBezTo>
                      <a:pt x="24" y="34"/>
                      <a:pt x="21" y="39"/>
                      <a:pt x="20" y="46"/>
                    </a:cubicBezTo>
                    <a:cubicBezTo>
                      <a:pt x="18" y="52"/>
                      <a:pt x="18" y="59"/>
                      <a:pt x="18" y="67"/>
                    </a:cubicBezTo>
                    <a:lnTo>
                      <a:pt x="18" y="125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6" name="Freeform 38">
                <a:extLst>
                  <a:ext uri="{FF2B5EF4-FFF2-40B4-BE49-F238E27FC236}">
                    <a16:creationId xmlns:a16="http://schemas.microsoft.com/office/drawing/2014/main" id="{08D99DDA-39C6-4AE6-BF4B-7D7AB2E448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555875" y="2382838"/>
                <a:ext cx="249238" cy="409575"/>
              </a:xfrm>
              <a:custGeom>
                <a:avLst/>
                <a:gdLst>
                  <a:gd name="T0" fmla="*/ 59 w 117"/>
                  <a:gd name="T1" fmla="*/ 193 h 193"/>
                  <a:gd name="T2" fmla="*/ 52 w 117"/>
                  <a:gd name="T3" fmla="*/ 190 h 193"/>
                  <a:gd name="T4" fmla="*/ 49 w 117"/>
                  <a:gd name="T5" fmla="*/ 183 h 193"/>
                  <a:gd name="T6" fmla="*/ 49 w 117"/>
                  <a:gd name="T7" fmla="*/ 116 h 193"/>
                  <a:gd name="T8" fmla="*/ 1 w 117"/>
                  <a:gd name="T9" fmla="*/ 13 h 193"/>
                  <a:gd name="T10" fmla="*/ 0 w 117"/>
                  <a:gd name="T11" fmla="*/ 9 h 193"/>
                  <a:gd name="T12" fmla="*/ 3 w 117"/>
                  <a:gd name="T13" fmla="*/ 2 h 193"/>
                  <a:gd name="T14" fmla="*/ 9 w 117"/>
                  <a:gd name="T15" fmla="*/ 0 h 193"/>
                  <a:gd name="T16" fmla="*/ 13 w 117"/>
                  <a:gd name="T17" fmla="*/ 0 h 193"/>
                  <a:gd name="T18" fmla="*/ 16 w 117"/>
                  <a:gd name="T19" fmla="*/ 3 h 193"/>
                  <a:gd name="T20" fmla="*/ 16 w 117"/>
                  <a:gd name="T21" fmla="*/ 3 h 193"/>
                  <a:gd name="T22" fmla="*/ 59 w 117"/>
                  <a:gd name="T23" fmla="*/ 96 h 193"/>
                  <a:gd name="T24" fmla="*/ 102 w 117"/>
                  <a:gd name="T25" fmla="*/ 3 h 193"/>
                  <a:gd name="T26" fmla="*/ 102 w 117"/>
                  <a:gd name="T27" fmla="*/ 3 h 193"/>
                  <a:gd name="T28" fmla="*/ 104 w 117"/>
                  <a:gd name="T29" fmla="*/ 0 h 193"/>
                  <a:gd name="T30" fmla="*/ 108 w 117"/>
                  <a:gd name="T31" fmla="*/ 0 h 193"/>
                  <a:gd name="T32" fmla="*/ 114 w 117"/>
                  <a:gd name="T33" fmla="*/ 2 h 193"/>
                  <a:gd name="T34" fmla="*/ 117 w 117"/>
                  <a:gd name="T35" fmla="*/ 9 h 193"/>
                  <a:gd name="T36" fmla="*/ 117 w 117"/>
                  <a:gd name="T37" fmla="*/ 11 h 193"/>
                  <a:gd name="T38" fmla="*/ 116 w 117"/>
                  <a:gd name="T39" fmla="*/ 13 h 193"/>
                  <a:gd name="T40" fmla="*/ 68 w 117"/>
                  <a:gd name="T41" fmla="*/ 117 h 193"/>
                  <a:gd name="T42" fmla="*/ 68 w 117"/>
                  <a:gd name="T43" fmla="*/ 183 h 193"/>
                  <a:gd name="T44" fmla="*/ 65 w 117"/>
                  <a:gd name="T45" fmla="*/ 190 h 193"/>
                  <a:gd name="T46" fmla="*/ 59 w 117"/>
                  <a:gd name="T47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7" h="193">
                    <a:moveTo>
                      <a:pt x="59" y="193"/>
                    </a:moveTo>
                    <a:cubicBezTo>
                      <a:pt x="56" y="193"/>
                      <a:pt x="54" y="192"/>
                      <a:pt x="52" y="190"/>
                    </a:cubicBezTo>
                    <a:cubicBezTo>
                      <a:pt x="50" y="188"/>
                      <a:pt x="49" y="186"/>
                      <a:pt x="49" y="183"/>
                    </a:cubicBezTo>
                    <a:cubicBezTo>
                      <a:pt x="49" y="116"/>
                      <a:pt x="49" y="116"/>
                      <a:pt x="49" y="116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0" y="12"/>
                      <a:pt x="0" y="10"/>
                      <a:pt x="0" y="9"/>
                    </a:cubicBezTo>
                    <a:cubicBezTo>
                      <a:pt x="0" y="6"/>
                      <a:pt x="1" y="4"/>
                      <a:pt x="3" y="2"/>
                    </a:cubicBezTo>
                    <a:cubicBezTo>
                      <a:pt x="4" y="1"/>
                      <a:pt x="7" y="0"/>
                      <a:pt x="9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4" y="1"/>
                      <a:pt x="15" y="2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59" y="96"/>
                      <a:pt x="59" y="96"/>
                      <a:pt x="59" y="96"/>
                    </a:cubicBezTo>
                    <a:cubicBezTo>
                      <a:pt x="102" y="3"/>
                      <a:pt x="102" y="3"/>
                      <a:pt x="102" y="3"/>
                    </a:cubicBezTo>
                    <a:cubicBezTo>
                      <a:pt x="102" y="3"/>
                      <a:pt x="102" y="3"/>
                      <a:pt x="102" y="3"/>
                    </a:cubicBezTo>
                    <a:cubicBezTo>
                      <a:pt x="102" y="2"/>
                      <a:pt x="103" y="1"/>
                      <a:pt x="104" y="0"/>
                    </a:cubicBezTo>
                    <a:cubicBezTo>
                      <a:pt x="106" y="0"/>
                      <a:pt x="107" y="0"/>
                      <a:pt x="108" y="0"/>
                    </a:cubicBezTo>
                    <a:cubicBezTo>
                      <a:pt x="111" y="0"/>
                      <a:pt x="113" y="1"/>
                      <a:pt x="114" y="2"/>
                    </a:cubicBezTo>
                    <a:cubicBezTo>
                      <a:pt x="116" y="4"/>
                      <a:pt x="117" y="6"/>
                      <a:pt x="117" y="9"/>
                    </a:cubicBezTo>
                    <a:cubicBezTo>
                      <a:pt x="117" y="9"/>
                      <a:pt x="117" y="10"/>
                      <a:pt x="117" y="11"/>
                    </a:cubicBezTo>
                    <a:cubicBezTo>
                      <a:pt x="117" y="12"/>
                      <a:pt x="116" y="13"/>
                      <a:pt x="116" y="13"/>
                    </a:cubicBezTo>
                    <a:cubicBezTo>
                      <a:pt x="68" y="117"/>
                      <a:pt x="68" y="117"/>
                      <a:pt x="68" y="117"/>
                    </a:cubicBezTo>
                    <a:cubicBezTo>
                      <a:pt x="68" y="183"/>
                      <a:pt x="68" y="183"/>
                      <a:pt x="68" y="183"/>
                    </a:cubicBezTo>
                    <a:cubicBezTo>
                      <a:pt x="68" y="186"/>
                      <a:pt x="67" y="188"/>
                      <a:pt x="65" y="190"/>
                    </a:cubicBezTo>
                    <a:cubicBezTo>
                      <a:pt x="63" y="192"/>
                      <a:pt x="61" y="193"/>
                      <a:pt x="59" y="193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7" name="Freeform 39">
                <a:extLst>
                  <a:ext uri="{FF2B5EF4-FFF2-40B4-BE49-F238E27FC236}">
                    <a16:creationId xmlns:a16="http://schemas.microsoft.com/office/drawing/2014/main" id="{01DFE28D-9249-4949-B1AC-32664F94B2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257925" y="3063876"/>
                <a:ext cx="339725" cy="409575"/>
              </a:xfrm>
              <a:custGeom>
                <a:avLst/>
                <a:gdLst>
                  <a:gd name="T0" fmla="*/ 160 w 160"/>
                  <a:gd name="T1" fmla="*/ 179 h 193"/>
                  <a:gd name="T2" fmla="*/ 155 w 160"/>
                  <a:gd name="T3" fmla="*/ 188 h 193"/>
                  <a:gd name="T4" fmla="*/ 145 w 160"/>
                  <a:gd name="T5" fmla="*/ 193 h 193"/>
                  <a:gd name="T6" fmla="*/ 135 w 160"/>
                  <a:gd name="T7" fmla="*/ 188 h 193"/>
                  <a:gd name="T8" fmla="*/ 130 w 160"/>
                  <a:gd name="T9" fmla="*/ 179 h 193"/>
                  <a:gd name="T10" fmla="*/ 130 w 160"/>
                  <a:gd name="T11" fmla="*/ 68 h 193"/>
                  <a:gd name="T12" fmla="*/ 94 w 160"/>
                  <a:gd name="T13" fmla="*/ 144 h 193"/>
                  <a:gd name="T14" fmla="*/ 88 w 160"/>
                  <a:gd name="T15" fmla="*/ 150 h 193"/>
                  <a:gd name="T16" fmla="*/ 80 w 160"/>
                  <a:gd name="T17" fmla="*/ 152 h 193"/>
                  <a:gd name="T18" fmla="*/ 72 w 160"/>
                  <a:gd name="T19" fmla="*/ 150 h 193"/>
                  <a:gd name="T20" fmla="*/ 66 w 160"/>
                  <a:gd name="T21" fmla="*/ 144 h 193"/>
                  <a:gd name="T22" fmla="*/ 29 w 160"/>
                  <a:gd name="T23" fmla="*/ 68 h 193"/>
                  <a:gd name="T24" fmla="*/ 29 w 160"/>
                  <a:gd name="T25" fmla="*/ 179 h 193"/>
                  <a:gd name="T26" fmla="*/ 25 w 160"/>
                  <a:gd name="T27" fmla="*/ 188 h 193"/>
                  <a:gd name="T28" fmla="*/ 14 w 160"/>
                  <a:gd name="T29" fmla="*/ 193 h 193"/>
                  <a:gd name="T30" fmla="*/ 4 w 160"/>
                  <a:gd name="T31" fmla="*/ 188 h 193"/>
                  <a:gd name="T32" fmla="*/ 0 w 160"/>
                  <a:gd name="T33" fmla="*/ 179 h 193"/>
                  <a:gd name="T34" fmla="*/ 0 w 160"/>
                  <a:gd name="T35" fmla="*/ 14 h 193"/>
                  <a:gd name="T36" fmla="*/ 4 w 160"/>
                  <a:gd name="T37" fmla="*/ 4 h 193"/>
                  <a:gd name="T38" fmla="*/ 15 w 160"/>
                  <a:gd name="T39" fmla="*/ 0 h 193"/>
                  <a:gd name="T40" fmla="*/ 30 w 160"/>
                  <a:gd name="T41" fmla="*/ 8 h 193"/>
                  <a:gd name="T42" fmla="*/ 80 w 160"/>
                  <a:gd name="T43" fmla="*/ 111 h 193"/>
                  <a:gd name="T44" fmla="*/ 130 w 160"/>
                  <a:gd name="T45" fmla="*/ 8 h 193"/>
                  <a:gd name="T46" fmla="*/ 136 w 160"/>
                  <a:gd name="T47" fmla="*/ 2 h 193"/>
                  <a:gd name="T48" fmla="*/ 144 w 160"/>
                  <a:gd name="T49" fmla="*/ 0 h 193"/>
                  <a:gd name="T50" fmla="*/ 155 w 160"/>
                  <a:gd name="T51" fmla="*/ 4 h 193"/>
                  <a:gd name="T52" fmla="*/ 160 w 160"/>
                  <a:gd name="T53" fmla="*/ 14 h 193"/>
                  <a:gd name="T54" fmla="*/ 160 w 160"/>
                  <a:gd name="T55" fmla="*/ 179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0" h="193">
                    <a:moveTo>
                      <a:pt x="160" y="179"/>
                    </a:moveTo>
                    <a:cubicBezTo>
                      <a:pt x="160" y="183"/>
                      <a:pt x="158" y="186"/>
                      <a:pt x="155" y="188"/>
                    </a:cubicBezTo>
                    <a:cubicBezTo>
                      <a:pt x="153" y="191"/>
                      <a:pt x="149" y="193"/>
                      <a:pt x="145" y="193"/>
                    </a:cubicBezTo>
                    <a:cubicBezTo>
                      <a:pt x="141" y="193"/>
                      <a:pt x="138" y="191"/>
                      <a:pt x="135" y="188"/>
                    </a:cubicBezTo>
                    <a:cubicBezTo>
                      <a:pt x="132" y="186"/>
                      <a:pt x="130" y="183"/>
                      <a:pt x="130" y="179"/>
                    </a:cubicBezTo>
                    <a:cubicBezTo>
                      <a:pt x="130" y="68"/>
                      <a:pt x="130" y="68"/>
                      <a:pt x="130" y="68"/>
                    </a:cubicBezTo>
                    <a:cubicBezTo>
                      <a:pt x="94" y="144"/>
                      <a:pt x="94" y="144"/>
                      <a:pt x="94" y="144"/>
                    </a:cubicBezTo>
                    <a:cubicBezTo>
                      <a:pt x="92" y="147"/>
                      <a:pt x="90" y="149"/>
                      <a:pt x="88" y="150"/>
                    </a:cubicBezTo>
                    <a:cubicBezTo>
                      <a:pt x="86" y="151"/>
                      <a:pt x="83" y="152"/>
                      <a:pt x="80" y="152"/>
                    </a:cubicBezTo>
                    <a:cubicBezTo>
                      <a:pt x="77" y="152"/>
                      <a:pt x="74" y="151"/>
                      <a:pt x="72" y="150"/>
                    </a:cubicBezTo>
                    <a:cubicBezTo>
                      <a:pt x="69" y="149"/>
                      <a:pt x="67" y="147"/>
                      <a:pt x="66" y="144"/>
                    </a:cubicBezTo>
                    <a:cubicBezTo>
                      <a:pt x="29" y="68"/>
                      <a:pt x="29" y="68"/>
                      <a:pt x="29" y="68"/>
                    </a:cubicBezTo>
                    <a:cubicBezTo>
                      <a:pt x="29" y="179"/>
                      <a:pt x="29" y="179"/>
                      <a:pt x="29" y="179"/>
                    </a:cubicBezTo>
                    <a:cubicBezTo>
                      <a:pt x="29" y="183"/>
                      <a:pt x="28" y="186"/>
                      <a:pt x="25" y="188"/>
                    </a:cubicBezTo>
                    <a:cubicBezTo>
                      <a:pt x="22" y="191"/>
                      <a:pt x="18" y="193"/>
                      <a:pt x="14" y="193"/>
                    </a:cubicBezTo>
                    <a:cubicBezTo>
                      <a:pt x="10" y="193"/>
                      <a:pt x="7" y="191"/>
                      <a:pt x="4" y="188"/>
                    </a:cubicBezTo>
                    <a:cubicBezTo>
                      <a:pt x="2" y="186"/>
                      <a:pt x="0" y="183"/>
                      <a:pt x="0" y="179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0"/>
                      <a:pt x="2" y="7"/>
                      <a:pt x="4" y="4"/>
                    </a:cubicBezTo>
                    <a:cubicBezTo>
                      <a:pt x="7" y="1"/>
                      <a:pt x="11" y="0"/>
                      <a:pt x="15" y="0"/>
                    </a:cubicBezTo>
                    <a:cubicBezTo>
                      <a:pt x="22" y="0"/>
                      <a:pt x="27" y="3"/>
                      <a:pt x="30" y="8"/>
                    </a:cubicBezTo>
                    <a:cubicBezTo>
                      <a:pt x="80" y="111"/>
                      <a:pt x="80" y="111"/>
                      <a:pt x="80" y="111"/>
                    </a:cubicBezTo>
                    <a:cubicBezTo>
                      <a:pt x="130" y="8"/>
                      <a:pt x="130" y="8"/>
                      <a:pt x="130" y="8"/>
                    </a:cubicBezTo>
                    <a:cubicBezTo>
                      <a:pt x="131" y="5"/>
                      <a:pt x="133" y="3"/>
                      <a:pt x="136" y="2"/>
                    </a:cubicBezTo>
                    <a:cubicBezTo>
                      <a:pt x="139" y="0"/>
                      <a:pt x="141" y="0"/>
                      <a:pt x="144" y="0"/>
                    </a:cubicBezTo>
                    <a:cubicBezTo>
                      <a:pt x="149" y="0"/>
                      <a:pt x="152" y="1"/>
                      <a:pt x="155" y="4"/>
                    </a:cubicBezTo>
                    <a:cubicBezTo>
                      <a:pt x="158" y="7"/>
                      <a:pt x="160" y="10"/>
                      <a:pt x="160" y="14"/>
                    </a:cubicBezTo>
                    <a:lnTo>
                      <a:pt x="160" y="179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8" name="Freeform 40">
                <a:extLst>
                  <a:ext uri="{FF2B5EF4-FFF2-40B4-BE49-F238E27FC236}">
                    <a16:creationId xmlns:a16="http://schemas.microsoft.com/office/drawing/2014/main" id="{AC9AB5B0-287B-4C49-B600-AF9F5DE5A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846763" y="3063876"/>
                <a:ext cx="60325" cy="409575"/>
              </a:xfrm>
              <a:custGeom>
                <a:avLst/>
                <a:gdLst>
                  <a:gd name="T0" fmla="*/ 0 w 29"/>
                  <a:gd name="T1" fmla="*/ 14 h 193"/>
                  <a:gd name="T2" fmla="*/ 4 w 29"/>
                  <a:gd name="T3" fmla="*/ 4 h 193"/>
                  <a:gd name="T4" fmla="*/ 14 w 29"/>
                  <a:gd name="T5" fmla="*/ 0 h 193"/>
                  <a:gd name="T6" fmla="*/ 25 w 29"/>
                  <a:gd name="T7" fmla="*/ 4 h 193"/>
                  <a:gd name="T8" fmla="*/ 29 w 29"/>
                  <a:gd name="T9" fmla="*/ 14 h 193"/>
                  <a:gd name="T10" fmla="*/ 29 w 29"/>
                  <a:gd name="T11" fmla="*/ 179 h 193"/>
                  <a:gd name="T12" fmla="*/ 25 w 29"/>
                  <a:gd name="T13" fmla="*/ 188 h 193"/>
                  <a:gd name="T14" fmla="*/ 14 w 29"/>
                  <a:gd name="T15" fmla="*/ 193 h 193"/>
                  <a:gd name="T16" fmla="*/ 4 w 29"/>
                  <a:gd name="T17" fmla="*/ 188 h 193"/>
                  <a:gd name="T18" fmla="*/ 0 w 29"/>
                  <a:gd name="T19" fmla="*/ 179 h 193"/>
                  <a:gd name="T20" fmla="*/ 0 w 29"/>
                  <a:gd name="T21" fmla="*/ 1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" h="193">
                    <a:moveTo>
                      <a:pt x="0" y="14"/>
                    </a:moveTo>
                    <a:cubicBezTo>
                      <a:pt x="0" y="10"/>
                      <a:pt x="1" y="7"/>
                      <a:pt x="4" y="4"/>
                    </a:cubicBezTo>
                    <a:cubicBezTo>
                      <a:pt x="7" y="1"/>
                      <a:pt x="10" y="0"/>
                      <a:pt x="14" y="0"/>
                    </a:cubicBezTo>
                    <a:cubicBezTo>
                      <a:pt x="18" y="0"/>
                      <a:pt x="22" y="1"/>
                      <a:pt x="25" y="4"/>
                    </a:cubicBezTo>
                    <a:cubicBezTo>
                      <a:pt x="28" y="7"/>
                      <a:pt x="29" y="10"/>
                      <a:pt x="29" y="14"/>
                    </a:cubicBezTo>
                    <a:cubicBezTo>
                      <a:pt x="29" y="179"/>
                      <a:pt x="29" y="179"/>
                      <a:pt x="29" y="179"/>
                    </a:cubicBezTo>
                    <a:cubicBezTo>
                      <a:pt x="29" y="182"/>
                      <a:pt x="28" y="185"/>
                      <a:pt x="25" y="188"/>
                    </a:cubicBezTo>
                    <a:cubicBezTo>
                      <a:pt x="22" y="191"/>
                      <a:pt x="18" y="193"/>
                      <a:pt x="14" y="193"/>
                    </a:cubicBezTo>
                    <a:cubicBezTo>
                      <a:pt x="10" y="193"/>
                      <a:pt x="7" y="191"/>
                      <a:pt x="4" y="188"/>
                    </a:cubicBezTo>
                    <a:cubicBezTo>
                      <a:pt x="1" y="185"/>
                      <a:pt x="0" y="182"/>
                      <a:pt x="0" y="179"/>
                    </a:cubicBez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9" name="Freeform 41">
                <a:extLst>
                  <a:ext uri="{FF2B5EF4-FFF2-40B4-BE49-F238E27FC236}">
                    <a16:creationId xmlns:a16="http://schemas.microsoft.com/office/drawing/2014/main" id="{835C6925-1667-4586-BF5B-056A6DE517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710238" y="3063876"/>
                <a:ext cx="225425" cy="403225"/>
              </a:xfrm>
              <a:custGeom>
                <a:avLst/>
                <a:gdLst>
                  <a:gd name="T0" fmla="*/ 106 w 106"/>
                  <a:gd name="T1" fmla="*/ 176 h 190"/>
                  <a:gd name="T2" fmla="*/ 102 w 106"/>
                  <a:gd name="T3" fmla="*/ 186 h 190"/>
                  <a:gd name="T4" fmla="*/ 92 w 106"/>
                  <a:gd name="T5" fmla="*/ 190 h 190"/>
                  <a:gd name="T6" fmla="*/ 16 w 106"/>
                  <a:gd name="T7" fmla="*/ 190 h 190"/>
                  <a:gd name="T8" fmla="*/ 5 w 106"/>
                  <a:gd name="T9" fmla="*/ 185 h 190"/>
                  <a:gd name="T10" fmla="*/ 0 w 106"/>
                  <a:gd name="T11" fmla="*/ 175 h 190"/>
                  <a:gd name="T12" fmla="*/ 0 w 106"/>
                  <a:gd name="T13" fmla="*/ 14 h 190"/>
                  <a:gd name="T14" fmla="*/ 5 w 106"/>
                  <a:gd name="T15" fmla="*/ 4 h 190"/>
                  <a:gd name="T16" fmla="*/ 15 w 106"/>
                  <a:gd name="T17" fmla="*/ 0 h 190"/>
                  <a:gd name="T18" fmla="*/ 25 w 106"/>
                  <a:gd name="T19" fmla="*/ 4 h 190"/>
                  <a:gd name="T20" fmla="*/ 30 w 106"/>
                  <a:gd name="T21" fmla="*/ 14 h 190"/>
                  <a:gd name="T22" fmla="*/ 30 w 106"/>
                  <a:gd name="T23" fmla="*/ 163 h 190"/>
                  <a:gd name="T24" fmla="*/ 92 w 106"/>
                  <a:gd name="T25" fmla="*/ 163 h 190"/>
                  <a:gd name="T26" fmla="*/ 101 w 106"/>
                  <a:gd name="T27" fmla="*/ 167 h 190"/>
                  <a:gd name="T28" fmla="*/ 106 w 106"/>
                  <a:gd name="T29" fmla="*/ 176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6" h="190">
                    <a:moveTo>
                      <a:pt x="106" y="176"/>
                    </a:moveTo>
                    <a:cubicBezTo>
                      <a:pt x="106" y="180"/>
                      <a:pt x="104" y="183"/>
                      <a:pt x="102" y="186"/>
                    </a:cubicBezTo>
                    <a:cubicBezTo>
                      <a:pt x="99" y="189"/>
                      <a:pt x="95" y="190"/>
                      <a:pt x="92" y="190"/>
                    </a:cubicBezTo>
                    <a:cubicBezTo>
                      <a:pt x="16" y="190"/>
                      <a:pt x="16" y="190"/>
                      <a:pt x="16" y="190"/>
                    </a:cubicBezTo>
                    <a:cubicBezTo>
                      <a:pt x="12" y="190"/>
                      <a:pt x="8" y="188"/>
                      <a:pt x="5" y="185"/>
                    </a:cubicBezTo>
                    <a:cubicBezTo>
                      <a:pt x="2" y="183"/>
                      <a:pt x="0" y="179"/>
                      <a:pt x="0" y="175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0"/>
                      <a:pt x="2" y="7"/>
                      <a:pt x="5" y="4"/>
                    </a:cubicBezTo>
                    <a:cubicBezTo>
                      <a:pt x="8" y="1"/>
                      <a:pt x="11" y="0"/>
                      <a:pt x="15" y="0"/>
                    </a:cubicBezTo>
                    <a:cubicBezTo>
                      <a:pt x="19" y="0"/>
                      <a:pt x="23" y="1"/>
                      <a:pt x="25" y="4"/>
                    </a:cubicBezTo>
                    <a:cubicBezTo>
                      <a:pt x="28" y="7"/>
                      <a:pt x="30" y="10"/>
                      <a:pt x="30" y="14"/>
                    </a:cubicBezTo>
                    <a:cubicBezTo>
                      <a:pt x="30" y="163"/>
                      <a:pt x="30" y="163"/>
                      <a:pt x="30" y="163"/>
                    </a:cubicBezTo>
                    <a:cubicBezTo>
                      <a:pt x="92" y="163"/>
                      <a:pt x="92" y="163"/>
                      <a:pt x="92" y="163"/>
                    </a:cubicBezTo>
                    <a:cubicBezTo>
                      <a:pt x="95" y="163"/>
                      <a:pt x="99" y="164"/>
                      <a:pt x="101" y="167"/>
                    </a:cubicBezTo>
                    <a:cubicBezTo>
                      <a:pt x="104" y="169"/>
                      <a:pt x="106" y="173"/>
                      <a:pt x="106" y="176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0" name="Freeform 42">
                <a:extLst>
                  <a:ext uri="{FF2B5EF4-FFF2-40B4-BE49-F238E27FC236}">
                    <a16:creationId xmlns:a16="http://schemas.microsoft.com/office/drawing/2014/main" id="{BEBA26FF-C429-49A6-8EC0-FD4E19EF15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5449888" y="3063876"/>
                <a:ext cx="298450" cy="407988"/>
              </a:xfrm>
              <a:custGeom>
                <a:avLst/>
                <a:gdLst>
                  <a:gd name="T0" fmla="*/ 29 w 141"/>
                  <a:gd name="T1" fmla="*/ 182 h 192"/>
                  <a:gd name="T2" fmla="*/ 24 w 141"/>
                  <a:gd name="T3" fmla="*/ 190 h 192"/>
                  <a:gd name="T4" fmla="*/ 16 w 141"/>
                  <a:gd name="T5" fmla="*/ 192 h 192"/>
                  <a:gd name="T6" fmla="*/ 5 w 141"/>
                  <a:gd name="T7" fmla="*/ 189 h 192"/>
                  <a:gd name="T8" fmla="*/ 0 w 141"/>
                  <a:gd name="T9" fmla="*/ 179 h 192"/>
                  <a:gd name="T10" fmla="*/ 1 w 141"/>
                  <a:gd name="T11" fmla="*/ 176 h 192"/>
                  <a:gd name="T12" fmla="*/ 1 w 141"/>
                  <a:gd name="T13" fmla="*/ 174 h 192"/>
                  <a:gd name="T14" fmla="*/ 53 w 141"/>
                  <a:gd name="T15" fmla="*/ 16 h 192"/>
                  <a:gd name="T16" fmla="*/ 59 w 141"/>
                  <a:gd name="T17" fmla="*/ 4 h 192"/>
                  <a:gd name="T18" fmla="*/ 71 w 141"/>
                  <a:gd name="T19" fmla="*/ 0 h 192"/>
                  <a:gd name="T20" fmla="*/ 82 w 141"/>
                  <a:gd name="T21" fmla="*/ 4 h 192"/>
                  <a:gd name="T22" fmla="*/ 89 w 141"/>
                  <a:gd name="T23" fmla="*/ 16 h 192"/>
                  <a:gd name="T24" fmla="*/ 140 w 141"/>
                  <a:gd name="T25" fmla="*/ 174 h 192"/>
                  <a:gd name="T26" fmla="*/ 141 w 141"/>
                  <a:gd name="T27" fmla="*/ 176 h 192"/>
                  <a:gd name="T28" fmla="*/ 141 w 141"/>
                  <a:gd name="T29" fmla="*/ 179 h 192"/>
                  <a:gd name="T30" fmla="*/ 137 w 141"/>
                  <a:gd name="T31" fmla="*/ 189 h 192"/>
                  <a:gd name="T32" fmla="*/ 126 w 141"/>
                  <a:gd name="T33" fmla="*/ 192 h 192"/>
                  <a:gd name="T34" fmla="*/ 116 w 141"/>
                  <a:gd name="T35" fmla="*/ 188 h 192"/>
                  <a:gd name="T36" fmla="*/ 110 w 141"/>
                  <a:gd name="T37" fmla="*/ 176 h 192"/>
                  <a:gd name="T38" fmla="*/ 101 w 141"/>
                  <a:gd name="T39" fmla="*/ 150 h 192"/>
                  <a:gd name="T40" fmla="*/ 39 w 141"/>
                  <a:gd name="T41" fmla="*/ 150 h 192"/>
                  <a:gd name="T42" fmla="*/ 29 w 141"/>
                  <a:gd name="T43" fmla="*/ 182 h 192"/>
                  <a:gd name="T44" fmla="*/ 71 w 141"/>
                  <a:gd name="T45" fmla="*/ 44 h 192"/>
                  <a:gd name="T46" fmla="*/ 60 w 141"/>
                  <a:gd name="T47" fmla="*/ 85 h 192"/>
                  <a:gd name="T48" fmla="*/ 48 w 141"/>
                  <a:gd name="T49" fmla="*/ 125 h 192"/>
                  <a:gd name="T50" fmla="*/ 94 w 141"/>
                  <a:gd name="T51" fmla="*/ 125 h 192"/>
                  <a:gd name="T52" fmla="*/ 81 w 141"/>
                  <a:gd name="T53" fmla="*/ 84 h 192"/>
                  <a:gd name="T54" fmla="*/ 71 w 141"/>
                  <a:gd name="T55" fmla="*/ 44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1" h="192">
                    <a:moveTo>
                      <a:pt x="29" y="182"/>
                    </a:moveTo>
                    <a:cubicBezTo>
                      <a:pt x="29" y="185"/>
                      <a:pt x="27" y="188"/>
                      <a:pt x="24" y="190"/>
                    </a:cubicBezTo>
                    <a:cubicBezTo>
                      <a:pt x="21" y="191"/>
                      <a:pt x="18" y="192"/>
                      <a:pt x="16" y="192"/>
                    </a:cubicBezTo>
                    <a:cubicBezTo>
                      <a:pt x="11" y="192"/>
                      <a:pt x="8" y="191"/>
                      <a:pt x="5" y="189"/>
                    </a:cubicBezTo>
                    <a:cubicBezTo>
                      <a:pt x="2" y="186"/>
                      <a:pt x="0" y="183"/>
                      <a:pt x="0" y="179"/>
                    </a:cubicBezTo>
                    <a:cubicBezTo>
                      <a:pt x="0" y="178"/>
                      <a:pt x="0" y="177"/>
                      <a:pt x="1" y="176"/>
                    </a:cubicBezTo>
                    <a:cubicBezTo>
                      <a:pt x="1" y="175"/>
                      <a:pt x="1" y="174"/>
                      <a:pt x="1" y="174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4" y="11"/>
                      <a:pt x="56" y="7"/>
                      <a:pt x="59" y="4"/>
                    </a:cubicBezTo>
                    <a:cubicBezTo>
                      <a:pt x="62" y="1"/>
                      <a:pt x="66" y="0"/>
                      <a:pt x="71" y="0"/>
                    </a:cubicBezTo>
                    <a:cubicBezTo>
                      <a:pt x="76" y="0"/>
                      <a:pt x="80" y="1"/>
                      <a:pt x="82" y="4"/>
                    </a:cubicBezTo>
                    <a:cubicBezTo>
                      <a:pt x="85" y="7"/>
                      <a:pt x="87" y="11"/>
                      <a:pt x="89" y="16"/>
                    </a:cubicBezTo>
                    <a:cubicBezTo>
                      <a:pt x="140" y="174"/>
                      <a:pt x="140" y="174"/>
                      <a:pt x="140" y="174"/>
                    </a:cubicBezTo>
                    <a:cubicBezTo>
                      <a:pt x="141" y="174"/>
                      <a:pt x="141" y="175"/>
                      <a:pt x="141" y="176"/>
                    </a:cubicBezTo>
                    <a:cubicBezTo>
                      <a:pt x="141" y="177"/>
                      <a:pt x="141" y="178"/>
                      <a:pt x="141" y="179"/>
                    </a:cubicBezTo>
                    <a:cubicBezTo>
                      <a:pt x="141" y="183"/>
                      <a:pt x="140" y="186"/>
                      <a:pt x="137" y="189"/>
                    </a:cubicBezTo>
                    <a:cubicBezTo>
                      <a:pt x="134" y="191"/>
                      <a:pt x="130" y="192"/>
                      <a:pt x="126" y="192"/>
                    </a:cubicBezTo>
                    <a:cubicBezTo>
                      <a:pt x="121" y="192"/>
                      <a:pt x="118" y="191"/>
                      <a:pt x="116" y="188"/>
                    </a:cubicBezTo>
                    <a:cubicBezTo>
                      <a:pt x="114" y="185"/>
                      <a:pt x="112" y="181"/>
                      <a:pt x="110" y="176"/>
                    </a:cubicBezTo>
                    <a:cubicBezTo>
                      <a:pt x="101" y="150"/>
                      <a:pt x="101" y="150"/>
                      <a:pt x="101" y="150"/>
                    </a:cubicBezTo>
                    <a:cubicBezTo>
                      <a:pt x="39" y="150"/>
                      <a:pt x="39" y="150"/>
                      <a:pt x="39" y="150"/>
                    </a:cubicBezTo>
                    <a:lnTo>
                      <a:pt x="29" y="182"/>
                    </a:lnTo>
                    <a:close/>
                    <a:moveTo>
                      <a:pt x="71" y="44"/>
                    </a:moveTo>
                    <a:cubicBezTo>
                      <a:pt x="67" y="58"/>
                      <a:pt x="64" y="72"/>
                      <a:pt x="60" y="85"/>
                    </a:cubicBezTo>
                    <a:cubicBezTo>
                      <a:pt x="56" y="98"/>
                      <a:pt x="52" y="111"/>
                      <a:pt x="48" y="125"/>
                    </a:cubicBezTo>
                    <a:cubicBezTo>
                      <a:pt x="94" y="125"/>
                      <a:pt x="94" y="125"/>
                      <a:pt x="94" y="125"/>
                    </a:cubicBezTo>
                    <a:cubicBezTo>
                      <a:pt x="89" y="111"/>
                      <a:pt x="85" y="98"/>
                      <a:pt x="81" y="84"/>
                    </a:cubicBezTo>
                    <a:cubicBezTo>
                      <a:pt x="77" y="71"/>
                      <a:pt x="74" y="58"/>
                      <a:pt x="71" y="44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1" name="Freeform 43">
                <a:extLst>
                  <a:ext uri="{FF2B5EF4-FFF2-40B4-BE49-F238E27FC236}">
                    <a16:creationId xmlns:a16="http://schemas.microsoft.com/office/drawing/2014/main" id="{E2B2B887-FAC3-4C48-946A-C608C5F32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100638" y="3063876"/>
                <a:ext cx="273050" cy="409575"/>
              </a:xfrm>
              <a:custGeom>
                <a:avLst/>
                <a:gdLst>
                  <a:gd name="T0" fmla="*/ 113 w 128"/>
                  <a:gd name="T1" fmla="*/ 193 h 193"/>
                  <a:gd name="T2" fmla="*/ 104 w 128"/>
                  <a:gd name="T3" fmla="*/ 190 h 193"/>
                  <a:gd name="T4" fmla="*/ 98 w 128"/>
                  <a:gd name="T5" fmla="*/ 185 h 193"/>
                  <a:gd name="T6" fmla="*/ 29 w 128"/>
                  <a:gd name="T7" fmla="*/ 60 h 193"/>
                  <a:gd name="T8" fmla="*/ 29 w 128"/>
                  <a:gd name="T9" fmla="*/ 178 h 193"/>
                  <a:gd name="T10" fmla="*/ 25 w 128"/>
                  <a:gd name="T11" fmla="*/ 188 h 193"/>
                  <a:gd name="T12" fmla="*/ 14 w 128"/>
                  <a:gd name="T13" fmla="*/ 193 h 193"/>
                  <a:gd name="T14" fmla="*/ 4 w 128"/>
                  <a:gd name="T15" fmla="*/ 188 h 193"/>
                  <a:gd name="T16" fmla="*/ 0 w 128"/>
                  <a:gd name="T17" fmla="*/ 178 h 193"/>
                  <a:gd name="T18" fmla="*/ 0 w 128"/>
                  <a:gd name="T19" fmla="*/ 15 h 193"/>
                  <a:gd name="T20" fmla="*/ 4 w 128"/>
                  <a:gd name="T21" fmla="*/ 4 h 193"/>
                  <a:gd name="T22" fmla="*/ 15 w 128"/>
                  <a:gd name="T23" fmla="*/ 0 h 193"/>
                  <a:gd name="T24" fmla="*/ 24 w 128"/>
                  <a:gd name="T25" fmla="*/ 2 h 193"/>
                  <a:gd name="T26" fmla="*/ 30 w 128"/>
                  <a:gd name="T27" fmla="*/ 8 h 193"/>
                  <a:gd name="T28" fmla="*/ 38 w 128"/>
                  <a:gd name="T29" fmla="*/ 23 h 193"/>
                  <a:gd name="T30" fmla="*/ 50 w 128"/>
                  <a:gd name="T31" fmla="*/ 45 h 193"/>
                  <a:gd name="T32" fmla="*/ 64 w 128"/>
                  <a:gd name="T33" fmla="*/ 70 h 193"/>
                  <a:gd name="T34" fmla="*/ 78 w 128"/>
                  <a:gd name="T35" fmla="*/ 95 h 193"/>
                  <a:gd name="T36" fmla="*/ 90 w 128"/>
                  <a:gd name="T37" fmla="*/ 117 h 193"/>
                  <a:gd name="T38" fmla="*/ 99 w 128"/>
                  <a:gd name="T39" fmla="*/ 133 h 193"/>
                  <a:gd name="T40" fmla="*/ 99 w 128"/>
                  <a:gd name="T41" fmla="*/ 14 h 193"/>
                  <a:gd name="T42" fmla="*/ 103 w 128"/>
                  <a:gd name="T43" fmla="*/ 4 h 193"/>
                  <a:gd name="T44" fmla="*/ 114 w 128"/>
                  <a:gd name="T45" fmla="*/ 0 h 193"/>
                  <a:gd name="T46" fmla="*/ 124 w 128"/>
                  <a:gd name="T47" fmla="*/ 4 h 193"/>
                  <a:gd name="T48" fmla="*/ 128 w 128"/>
                  <a:gd name="T49" fmla="*/ 14 h 193"/>
                  <a:gd name="T50" fmla="*/ 128 w 128"/>
                  <a:gd name="T51" fmla="*/ 178 h 193"/>
                  <a:gd name="T52" fmla="*/ 124 w 128"/>
                  <a:gd name="T53" fmla="*/ 188 h 193"/>
                  <a:gd name="T54" fmla="*/ 113 w 128"/>
                  <a:gd name="T55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8" h="193">
                    <a:moveTo>
                      <a:pt x="113" y="193"/>
                    </a:moveTo>
                    <a:cubicBezTo>
                      <a:pt x="110" y="193"/>
                      <a:pt x="107" y="192"/>
                      <a:pt x="104" y="190"/>
                    </a:cubicBezTo>
                    <a:cubicBezTo>
                      <a:pt x="102" y="189"/>
                      <a:pt x="100" y="187"/>
                      <a:pt x="98" y="185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178"/>
                      <a:pt x="29" y="178"/>
                      <a:pt x="29" y="178"/>
                    </a:cubicBezTo>
                    <a:cubicBezTo>
                      <a:pt x="29" y="182"/>
                      <a:pt x="28" y="185"/>
                      <a:pt x="25" y="188"/>
                    </a:cubicBezTo>
                    <a:cubicBezTo>
                      <a:pt x="22" y="191"/>
                      <a:pt x="18" y="193"/>
                      <a:pt x="14" y="193"/>
                    </a:cubicBezTo>
                    <a:cubicBezTo>
                      <a:pt x="10" y="193"/>
                      <a:pt x="7" y="191"/>
                      <a:pt x="4" y="188"/>
                    </a:cubicBezTo>
                    <a:cubicBezTo>
                      <a:pt x="1" y="185"/>
                      <a:pt x="0" y="182"/>
                      <a:pt x="0" y="178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0"/>
                      <a:pt x="1" y="7"/>
                      <a:pt x="4" y="4"/>
                    </a:cubicBezTo>
                    <a:cubicBezTo>
                      <a:pt x="7" y="1"/>
                      <a:pt x="11" y="0"/>
                      <a:pt x="15" y="0"/>
                    </a:cubicBezTo>
                    <a:cubicBezTo>
                      <a:pt x="18" y="0"/>
                      <a:pt x="21" y="0"/>
                      <a:pt x="24" y="2"/>
                    </a:cubicBezTo>
                    <a:cubicBezTo>
                      <a:pt x="26" y="3"/>
                      <a:pt x="28" y="5"/>
                      <a:pt x="30" y="8"/>
                    </a:cubicBezTo>
                    <a:cubicBezTo>
                      <a:pt x="32" y="11"/>
                      <a:pt x="35" y="16"/>
                      <a:pt x="38" y="23"/>
                    </a:cubicBezTo>
                    <a:cubicBezTo>
                      <a:pt x="42" y="29"/>
                      <a:pt x="46" y="37"/>
                      <a:pt x="50" y="45"/>
                    </a:cubicBezTo>
                    <a:cubicBezTo>
                      <a:pt x="55" y="53"/>
                      <a:pt x="59" y="61"/>
                      <a:pt x="64" y="70"/>
                    </a:cubicBezTo>
                    <a:cubicBezTo>
                      <a:pt x="69" y="79"/>
                      <a:pt x="74" y="87"/>
                      <a:pt x="78" y="95"/>
                    </a:cubicBezTo>
                    <a:cubicBezTo>
                      <a:pt x="83" y="104"/>
                      <a:pt x="87" y="111"/>
                      <a:pt x="90" y="117"/>
                    </a:cubicBezTo>
                    <a:cubicBezTo>
                      <a:pt x="94" y="124"/>
                      <a:pt x="97" y="129"/>
                      <a:pt x="99" y="133"/>
                    </a:cubicBezTo>
                    <a:cubicBezTo>
                      <a:pt x="99" y="14"/>
                      <a:pt x="99" y="14"/>
                      <a:pt x="99" y="14"/>
                    </a:cubicBezTo>
                    <a:cubicBezTo>
                      <a:pt x="99" y="10"/>
                      <a:pt x="100" y="7"/>
                      <a:pt x="103" y="4"/>
                    </a:cubicBezTo>
                    <a:cubicBezTo>
                      <a:pt x="106" y="1"/>
                      <a:pt x="110" y="0"/>
                      <a:pt x="114" y="0"/>
                    </a:cubicBezTo>
                    <a:cubicBezTo>
                      <a:pt x="118" y="0"/>
                      <a:pt x="121" y="1"/>
                      <a:pt x="124" y="4"/>
                    </a:cubicBezTo>
                    <a:cubicBezTo>
                      <a:pt x="127" y="7"/>
                      <a:pt x="128" y="10"/>
                      <a:pt x="128" y="14"/>
                    </a:cubicBezTo>
                    <a:cubicBezTo>
                      <a:pt x="128" y="178"/>
                      <a:pt x="128" y="178"/>
                      <a:pt x="128" y="178"/>
                    </a:cubicBezTo>
                    <a:cubicBezTo>
                      <a:pt x="128" y="182"/>
                      <a:pt x="127" y="185"/>
                      <a:pt x="124" y="188"/>
                    </a:cubicBezTo>
                    <a:cubicBezTo>
                      <a:pt x="121" y="191"/>
                      <a:pt x="117" y="193"/>
                      <a:pt x="113" y="193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2" name="Freeform 44">
                <a:extLst>
                  <a:ext uri="{FF2B5EF4-FFF2-40B4-BE49-F238E27FC236}">
                    <a16:creationId xmlns:a16="http://schemas.microsoft.com/office/drawing/2014/main" id="{05EB5FF8-0143-4782-9601-B8AB6AA60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595813" y="3057526"/>
                <a:ext cx="247650" cy="409575"/>
              </a:xfrm>
              <a:custGeom>
                <a:avLst/>
                <a:gdLst>
                  <a:gd name="T0" fmla="*/ 117 w 117"/>
                  <a:gd name="T1" fmla="*/ 180 h 193"/>
                  <a:gd name="T2" fmla="*/ 113 w 117"/>
                  <a:gd name="T3" fmla="*/ 189 h 193"/>
                  <a:gd name="T4" fmla="*/ 103 w 117"/>
                  <a:gd name="T5" fmla="*/ 193 h 193"/>
                  <a:gd name="T6" fmla="*/ 15 w 117"/>
                  <a:gd name="T7" fmla="*/ 193 h 193"/>
                  <a:gd name="T8" fmla="*/ 4 w 117"/>
                  <a:gd name="T9" fmla="*/ 189 h 193"/>
                  <a:gd name="T10" fmla="*/ 0 w 117"/>
                  <a:gd name="T11" fmla="*/ 179 h 193"/>
                  <a:gd name="T12" fmla="*/ 0 w 117"/>
                  <a:gd name="T13" fmla="*/ 173 h 193"/>
                  <a:gd name="T14" fmla="*/ 2 w 117"/>
                  <a:gd name="T15" fmla="*/ 167 h 193"/>
                  <a:gd name="T16" fmla="*/ 22 w 117"/>
                  <a:gd name="T17" fmla="*/ 137 h 193"/>
                  <a:gd name="T18" fmla="*/ 48 w 117"/>
                  <a:gd name="T19" fmla="*/ 111 h 193"/>
                  <a:gd name="T20" fmla="*/ 61 w 117"/>
                  <a:gd name="T21" fmla="*/ 99 h 193"/>
                  <a:gd name="T22" fmla="*/ 74 w 117"/>
                  <a:gd name="T23" fmla="*/ 86 h 193"/>
                  <a:gd name="T24" fmla="*/ 83 w 117"/>
                  <a:gd name="T25" fmla="*/ 72 h 193"/>
                  <a:gd name="T26" fmla="*/ 87 w 117"/>
                  <a:gd name="T27" fmla="*/ 56 h 193"/>
                  <a:gd name="T28" fmla="*/ 80 w 117"/>
                  <a:gd name="T29" fmla="*/ 35 h 193"/>
                  <a:gd name="T30" fmla="*/ 58 w 117"/>
                  <a:gd name="T31" fmla="*/ 26 h 193"/>
                  <a:gd name="T32" fmla="*/ 45 w 117"/>
                  <a:gd name="T33" fmla="*/ 27 h 193"/>
                  <a:gd name="T34" fmla="*/ 34 w 117"/>
                  <a:gd name="T35" fmla="*/ 31 h 193"/>
                  <a:gd name="T36" fmla="*/ 26 w 117"/>
                  <a:gd name="T37" fmla="*/ 36 h 193"/>
                  <a:gd name="T38" fmla="*/ 17 w 117"/>
                  <a:gd name="T39" fmla="*/ 38 h 193"/>
                  <a:gd name="T40" fmla="*/ 7 w 117"/>
                  <a:gd name="T41" fmla="*/ 35 h 193"/>
                  <a:gd name="T42" fmla="*/ 3 w 117"/>
                  <a:gd name="T43" fmla="*/ 25 h 193"/>
                  <a:gd name="T44" fmla="*/ 9 w 117"/>
                  <a:gd name="T45" fmla="*/ 14 h 193"/>
                  <a:gd name="T46" fmla="*/ 23 w 117"/>
                  <a:gd name="T47" fmla="*/ 6 h 193"/>
                  <a:gd name="T48" fmla="*/ 41 w 117"/>
                  <a:gd name="T49" fmla="*/ 2 h 193"/>
                  <a:gd name="T50" fmla="*/ 58 w 117"/>
                  <a:gd name="T51" fmla="*/ 0 h 193"/>
                  <a:gd name="T52" fmla="*/ 83 w 117"/>
                  <a:gd name="T53" fmla="*/ 4 h 193"/>
                  <a:gd name="T54" fmla="*/ 101 w 117"/>
                  <a:gd name="T55" fmla="*/ 15 h 193"/>
                  <a:gd name="T56" fmla="*/ 112 w 117"/>
                  <a:gd name="T57" fmla="*/ 32 h 193"/>
                  <a:gd name="T58" fmla="*/ 116 w 117"/>
                  <a:gd name="T59" fmla="*/ 53 h 193"/>
                  <a:gd name="T60" fmla="*/ 110 w 117"/>
                  <a:gd name="T61" fmla="*/ 81 h 193"/>
                  <a:gd name="T62" fmla="*/ 96 w 117"/>
                  <a:gd name="T63" fmla="*/ 102 h 193"/>
                  <a:gd name="T64" fmla="*/ 80 w 117"/>
                  <a:gd name="T65" fmla="*/ 118 h 193"/>
                  <a:gd name="T66" fmla="*/ 64 w 117"/>
                  <a:gd name="T67" fmla="*/ 133 h 193"/>
                  <a:gd name="T68" fmla="*/ 49 w 117"/>
                  <a:gd name="T69" fmla="*/ 149 h 193"/>
                  <a:gd name="T70" fmla="*/ 36 w 117"/>
                  <a:gd name="T71" fmla="*/ 166 h 193"/>
                  <a:gd name="T72" fmla="*/ 103 w 117"/>
                  <a:gd name="T73" fmla="*/ 166 h 193"/>
                  <a:gd name="T74" fmla="*/ 113 w 117"/>
                  <a:gd name="T75" fmla="*/ 170 h 193"/>
                  <a:gd name="T76" fmla="*/ 117 w 117"/>
                  <a:gd name="T77" fmla="*/ 18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17" h="193">
                    <a:moveTo>
                      <a:pt x="117" y="180"/>
                    </a:moveTo>
                    <a:cubicBezTo>
                      <a:pt x="117" y="183"/>
                      <a:pt x="116" y="186"/>
                      <a:pt x="113" y="189"/>
                    </a:cubicBezTo>
                    <a:cubicBezTo>
                      <a:pt x="110" y="192"/>
                      <a:pt x="107" y="193"/>
                      <a:pt x="103" y="193"/>
                    </a:cubicBezTo>
                    <a:cubicBezTo>
                      <a:pt x="15" y="193"/>
                      <a:pt x="15" y="193"/>
                      <a:pt x="15" y="193"/>
                    </a:cubicBezTo>
                    <a:cubicBezTo>
                      <a:pt x="11" y="193"/>
                      <a:pt x="7" y="192"/>
                      <a:pt x="4" y="189"/>
                    </a:cubicBezTo>
                    <a:cubicBezTo>
                      <a:pt x="2" y="186"/>
                      <a:pt x="0" y="183"/>
                      <a:pt x="0" y="179"/>
                    </a:cubicBezTo>
                    <a:cubicBezTo>
                      <a:pt x="0" y="177"/>
                      <a:pt x="0" y="175"/>
                      <a:pt x="0" y="173"/>
                    </a:cubicBezTo>
                    <a:cubicBezTo>
                      <a:pt x="1" y="171"/>
                      <a:pt x="1" y="169"/>
                      <a:pt x="2" y="167"/>
                    </a:cubicBezTo>
                    <a:cubicBezTo>
                      <a:pt x="7" y="156"/>
                      <a:pt x="14" y="146"/>
                      <a:pt x="22" y="137"/>
                    </a:cubicBezTo>
                    <a:cubicBezTo>
                      <a:pt x="30" y="128"/>
                      <a:pt x="39" y="119"/>
                      <a:pt x="48" y="111"/>
                    </a:cubicBezTo>
                    <a:cubicBezTo>
                      <a:pt x="52" y="107"/>
                      <a:pt x="56" y="103"/>
                      <a:pt x="61" y="99"/>
                    </a:cubicBezTo>
                    <a:cubicBezTo>
                      <a:pt x="65" y="95"/>
                      <a:pt x="70" y="91"/>
                      <a:pt x="74" y="86"/>
                    </a:cubicBezTo>
                    <a:cubicBezTo>
                      <a:pt x="78" y="81"/>
                      <a:pt x="81" y="77"/>
                      <a:pt x="83" y="72"/>
                    </a:cubicBezTo>
                    <a:cubicBezTo>
                      <a:pt x="86" y="67"/>
                      <a:pt x="87" y="61"/>
                      <a:pt x="87" y="56"/>
                    </a:cubicBezTo>
                    <a:cubicBezTo>
                      <a:pt x="87" y="47"/>
                      <a:pt x="85" y="40"/>
                      <a:pt x="80" y="35"/>
                    </a:cubicBezTo>
                    <a:cubicBezTo>
                      <a:pt x="75" y="29"/>
                      <a:pt x="68" y="26"/>
                      <a:pt x="58" y="26"/>
                    </a:cubicBezTo>
                    <a:cubicBezTo>
                      <a:pt x="53" y="26"/>
                      <a:pt x="49" y="27"/>
                      <a:pt x="45" y="27"/>
                    </a:cubicBezTo>
                    <a:cubicBezTo>
                      <a:pt x="41" y="28"/>
                      <a:pt x="38" y="29"/>
                      <a:pt x="34" y="31"/>
                    </a:cubicBezTo>
                    <a:cubicBezTo>
                      <a:pt x="31" y="32"/>
                      <a:pt x="28" y="34"/>
                      <a:pt x="26" y="36"/>
                    </a:cubicBezTo>
                    <a:cubicBezTo>
                      <a:pt x="23" y="37"/>
                      <a:pt x="20" y="38"/>
                      <a:pt x="17" y="38"/>
                    </a:cubicBezTo>
                    <a:cubicBezTo>
                      <a:pt x="13" y="38"/>
                      <a:pt x="10" y="37"/>
                      <a:pt x="7" y="35"/>
                    </a:cubicBezTo>
                    <a:cubicBezTo>
                      <a:pt x="4" y="32"/>
                      <a:pt x="3" y="29"/>
                      <a:pt x="3" y="25"/>
                    </a:cubicBezTo>
                    <a:cubicBezTo>
                      <a:pt x="3" y="21"/>
                      <a:pt x="5" y="17"/>
                      <a:pt x="9" y="14"/>
                    </a:cubicBezTo>
                    <a:cubicBezTo>
                      <a:pt x="13" y="11"/>
                      <a:pt x="17" y="9"/>
                      <a:pt x="23" y="6"/>
                    </a:cubicBezTo>
                    <a:cubicBezTo>
                      <a:pt x="29" y="4"/>
                      <a:pt x="35" y="3"/>
                      <a:pt x="41" y="2"/>
                    </a:cubicBezTo>
                    <a:cubicBezTo>
                      <a:pt x="48" y="1"/>
                      <a:pt x="54" y="0"/>
                      <a:pt x="58" y="0"/>
                    </a:cubicBezTo>
                    <a:cubicBezTo>
                      <a:pt x="68" y="0"/>
                      <a:pt x="76" y="1"/>
                      <a:pt x="83" y="4"/>
                    </a:cubicBezTo>
                    <a:cubicBezTo>
                      <a:pt x="90" y="7"/>
                      <a:pt x="96" y="11"/>
                      <a:pt x="101" y="15"/>
                    </a:cubicBezTo>
                    <a:cubicBezTo>
                      <a:pt x="106" y="20"/>
                      <a:pt x="110" y="26"/>
                      <a:pt x="112" y="32"/>
                    </a:cubicBezTo>
                    <a:cubicBezTo>
                      <a:pt x="115" y="38"/>
                      <a:pt x="116" y="45"/>
                      <a:pt x="116" y="53"/>
                    </a:cubicBezTo>
                    <a:cubicBezTo>
                      <a:pt x="116" y="64"/>
                      <a:pt x="114" y="73"/>
                      <a:pt x="110" y="81"/>
                    </a:cubicBezTo>
                    <a:cubicBezTo>
                      <a:pt x="106" y="89"/>
                      <a:pt x="102" y="96"/>
                      <a:pt x="96" y="102"/>
                    </a:cubicBezTo>
                    <a:cubicBezTo>
                      <a:pt x="91" y="108"/>
                      <a:pt x="86" y="113"/>
                      <a:pt x="80" y="118"/>
                    </a:cubicBezTo>
                    <a:cubicBezTo>
                      <a:pt x="75" y="123"/>
                      <a:pt x="69" y="128"/>
                      <a:pt x="64" y="133"/>
                    </a:cubicBezTo>
                    <a:cubicBezTo>
                      <a:pt x="58" y="139"/>
                      <a:pt x="53" y="144"/>
                      <a:pt x="49" y="149"/>
                    </a:cubicBezTo>
                    <a:cubicBezTo>
                      <a:pt x="44" y="155"/>
                      <a:pt x="40" y="160"/>
                      <a:pt x="36" y="166"/>
                    </a:cubicBezTo>
                    <a:cubicBezTo>
                      <a:pt x="103" y="166"/>
                      <a:pt x="103" y="166"/>
                      <a:pt x="103" y="166"/>
                    </a:cubicBezTo>
                    <a:cubicBezTo>
                      <a:pt x="107" y="166"/>
                      <a:pt x="110" y="168"/>
                      <a:pt x="113" y="170"/>
                    </a:cubicBezTo>
                    <a:cubicBezTo>
                      <a:pt x="116" y="173"/>
                      <a:pt x="117" y="176"/>
                      <a:pt x="117" y="180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3" name="Freeform 45">
                <a:extLst>
                  <a:ext uri="{FF2B5EF4-FFF2-40B4-BE49-F238E27FC236}">
                    <a16:creationId xmlns:a16="http://schemas.microsoft.com/office/drawing/2014/main" id="{2D2FD19B-48FA-4322-82C5-686680CDD3D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4298950" y="3057526"/>
                <a:ext cx="244475" cy="415925"/>
              </a:xfrm>
              <a:custGeom>
                <a:avLst/>
                <a:gdLst>
                  <a:gd name="T0" fmla="*/ 57 w 115"/>
                  <a:gd name="T1" fmla="*/ 0 h 196"/>
                  <a:gd name="T2" fmla="*/ 83 w 115"/>
                  <a:gd name="T3" fmla="*/ 5 h 196"/>
                  <a:gd name="T4" fmla="*/ 101 w 115"/>
                  <a:gd name="T5" fmla="*/ 18 h 196"/>
                  <a:gd name="T6" fmla="*/ 111 w 115"/>
                  <a:gd name="T7" fmla="*/ 38 h 196"/>
                  <a:gd name="T8" fmla="*/ 115 w 115"/>
                  <a:gd name="T9" fmla="*/ 62 h 196"/>
                  <a:gd name="T10" fmla="*/ 115 w 115"/>
                  <a:gd name="T11" fmla="*/ 139 h 196"/>
                  <a:gd name="T12" fmla="*/ 111 w 115"/>
                  <a:gd name="T13" fmla="*/ 161 h 196"/>
                  <a:gd name="T14" fmla="*/ 100 w 115"/>
                  <a:gd name="T15" fmla="*/ 179 h 196"/>
                  <a:gd name="T16" fmla="*/ 82 w 115"/>
                  <a:gd name="T17" fmla="*/ 191 h 196"/>
                  <a:gd name="T18" fmla="*/ 57 w 115"/>
                  <a:gd name="T19" fmla="*/ 196 h 196"/>
                  <a:gd name="T20" fmla="*/ 32 w 115"/>
                  <a:gd name="T21" fmla="*/ 191 h 196"/>
                  <a:gd name="T22" fmla="*/ 14 w 115"/>
                  <a:gd name="T23" fmla="*/ 179 h 196"/>
                  <a:gd name="T24" fmla="*/ 3 w 115"/>
                  <a:gd name="T25" fmla="*/ 161 h 196"/>
                  <a:gd name="T26" fmla="*/ 0 w 115"/>
                  <a:gd name="T27" fmla="*/ 139 h 196"/>
                  <a:gd name="T28" fmla="*/ 0 w 115"/>
                  <a:gd name="T29" fmla="*/ 62 h 196"/>
                  <a:gd name="T30" fmla="*/ 3 w 115"/>
                  <a:gd name="T31" fmla="*/ 38 h 196"/>
                  <a:gd name="T32" fmla="*/ 13 w 115"/>
                  <a:gd name="T33" fmla="*/ 18 h 196"/>
                  <a:gd name="T34" fmla="*/ 31 w 115"/>
                  <a:gd name="T35" fmla="*/ 5 h 196"/>
                  <a:gd name="T36" fmla="*/ 57 w 115"/>
                  <a:gd name="T37" fmla="*/ 0 h 196"/>
                  <a:gd name="T38" fmla="*/ 57 w 115"/>
                  <a:gd name="T39" fmla="*/ 26 h 196"/>
                  <a:gd name="T40" fmla="*/ 35 w 115"/>
                  <a:gd name="T41" fmla="*/ 36 h 196"/>
                  <a:gd name="T42" fmla="*/ 29 w 115"/>
                  <a:gd name="T43" fmla="*/ 60 h 196"/>
                  <a:gd name="T44" fmla="*/ 29 w 115"/>
                  <a:gd name="T45" fmla="*/ 139 h 196"/>
                  <a:gd name="T46" fmla="*/ 36 w 115"/>
                  <a:gd name="T47" fmla="*/ 161 h 196"/>
                  <a:gd name="T48" fmla="*/ 57 w 115"/>
                  <a:gd name="T49" fmla="*/ 169 h 196"/>
                  <a:gd name="T50" fmla="*/ 78 w 115"/>
                  <a:gd name="T51" fmla="*/ 161 h 196"/>
                  <a:gd name="T52" fmla="*/ 86 w 115"/>
                  <a:gd name="T53" fmla="*/ 139 h 196"/>
                  <a:gd name="T54" fmla="*/ 86 w 115"/>
                  <a:gd name="T55" fmla="*/ 60 h 196"/>
                  <a:gd name="T56" fmla="*/ 79 w 115"/>
                  <a:gd name="T57" fmla="*/ 36 h 196"/>
                  <a:gd name="T58" fmla="*/ 57 w 115"/>
                  <a:gd name="T59" fmla="*/ 2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5" h="196">
                    <a:moveTo>
                      <a:pt x="57" y="0"/>
                    </a:moveTo>
                    <a:cubicBezTo>
                      <a:pt x="67" y="0"/>
                      <a:pt x="76" y="2"/>
                      <a:pt x="83" y="5"/>
                    </a:cubicBezTo>
                    <a:cubicBezTo>
                      <a:pt x="90" y="8"/>
                      <a:pt x="96" y="13"/>
                      <a:pt x="101" y="18"/>
                    </a:cubicBezTo>
                    <a:cubicBezTo>
                      <a:pt x="106" y="24"/>
                      <a:pt x="109" y="31"/>
                      <a:pt x="111" y="38"/>
                    </a:cubicBezTo>
                    <a:cubicBezTo>
                      <a:pt x="114" y="46"/>
                      <a:pt x="115" y="54"/>
                      <a:pt x="115" y="62"/>
                    </a:cubicBezTo>
                    <a:cubicBezTo>
                      <a:pt x="115" y="139"/>
                      <a:pt x="115" y="139"/>
                      <a:pt x="115" y="139"/>
                    </a:cubicBezTo>
                    <a:cubicBezTo>
                      <a:pt x="115" y="147"/>
                      <a:pt x="113" y="154"/>
                      <a:pt x="111" y="161"/>
                    </a:cubicBezTo>
                    <a:cubicBezTo>
                      <a:pt x="108" y="168"/>
                      <a:pt x="105" y="174"/>
                      <a:pt x="100" y="179"/>
                    </a:cubicBezTo>
                    <a:cubicBezTo>
                      <a:pt x="95" y="184"/>
                      <a:pt x="89" y="188"/>
                      <a:pt x="82" y="191"/>
                    </a:cubicBezTo>
                    <a:cubicBezTo>
                      <a:pt x="75" y="194"/>
                      <a:pt x="66" y="196"/>
                      <a:pt x="57" y="196"/>
                    </a:cubicBezTo>
                    <a:cubicBezTo>
                      <a:pt x="48" y="196"/>
                      <a:pt x="40" y="194"/>
                      <a:pt x="32" y="191"/>
                    </a:cubicBezTo>
                    <a:cubicBezTo>
                      <a:pt x="25" y="188"/>
                      <a:pt x="19" y="184"/>
                      <a:pt x="14" y="179"/>
                    </a:cubicBezTo>
                    <a:cubicBezTo>
                      <a:pt x="10" y="174"/>
                      <a:pt x="6" y="168"/>
                      <a:pt x="3" y="161"/>
                    </a:cubicBezTo>
                    <a:cubicBezTo>
                      <a:pt x="1" y="154"/>
                      <a:pt x="0" y="147"/>
                      <a:pt x="0" y="139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54"/>
                      <a:pt x="1" y="46"/>
                      <a:pt x="3" y="38"/>
                    </a:cubicBezTo>
                    <a:cubicBezTo>
                      <a:pt x="5" y="31"/>
                      <a:pt x="9" y="24"/>
                      <a:pt x="13" y="18"/>
                    </a:cubicBezTo>
                    <a:cubicBezTo>
                      <a:pt x="18" y="13"/>
                      <a:pt x="24" y="8"/>
                      <a:pt x="31" y="5"/>
                    </a:cubicBezTo>
                    <a:cubicBezTo>
                      <a:pt x="38" y="2"/>
                      <a:pt x="47" y="0"/>
                      <a:pt x="57" y="0"/>
                    </a:cubicBezTo>
                    <a:close/>
                    <a:moveTo>
                      <a:pt x="57" y="26"/>
                    </a:moveTo>
                    <a:cubicBezTo>
                      <a:pt x="47" y="26"/>
                      <a:pt x="40" y="29"/>
                      <a:pt x="35" y="36"/>
                    </a:cubicBezTo>
                    <a:cubicBezTo>
                      <a:pt x="31" y="42"/>
                      <a:pt x="29" y="50"/>
                      <a:pt x="29" y="60"/>
                    </a:cubicBezTo>
                    <a:cubicBezTo>
                      <a:pt x="29" y="139"/>
                      <a:pt x="29" y="139"/>
                      <a:pt x="29" y="139"/>
                    </a:cubicBezTo>
                    <a:cubicBezTo>
                      <a:pt x="29" y="148"/>
                      <a:pt x="31" y="155"/>
                      <a:pt x="36" y="161"/>
                    </a:cubicBezTo>
                    <a:cubicBezTo>
                      <a:pt x="41" y="166"/>
                      <a:pt x="48" y="169"/>
                      <a:pt x="57" y="169"/>
                    </a:cubicBezTo>
                    <a:cubicBezTo>
                      <a:pt x="66" y="169"/>
                      <a:pt x="74" y="166"/>
                      <a:pt x="78" y="161"/>
                    </a:cubicBezTo>
                    <a:cubicBezTo>
                      <a:pt x="83" y="155"/>
                      <a:pt x="86" y="148"/>
                      <a:pt x="86" y="139"/>
                    </a:cubicBezTo>
                    <a:cubicBezTo>
                      <a:pt x="86" y="60"/>
                      <a:pt x="86" y="60"/>
                      <a:pt x="86" y="60"/>
                    </a:cubicBezTo>
                    <a:cubicBezTo>
                      <a:pt x="86" y="50"/>
                      <a:pt x="83" y="42"/>
                      <a:pt x="79" y="36"/>
                    </a:cubicBezTo>
                    <a:cubicBezTo>
                      <a:pt x="75" y="29"/>
                      <a:pt x="67" y="26"/>
                      <a:pt x="57" y="26"/>
                    </a:cubicBez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4" name="Freeform 46">
                <a:extLst>
                  <a:ext uri="{FF2B5EF4-FFF2-40B4-BE49-F238E27FC236}">
                    <a16:creationId xmlns:a16="http://schemas.microsoft.com/office/drawing/2014/main" id="{E3EB908C-F823-4C27-9B8D-8913BBDA9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995738" y="3063876"/>
                <a:ext cx="179388" cy="407988"/>
              </a:xfrm>
              <a:custGeom>
                <a:avLst/>
                <a:gdLst>
                  <a:gd name="T0" fmla="*/ 54 w 84"/>
                  <a:gd name="T1" fmla="*/ 36 h 192"/>
                  <a:gd name="T2" fmla="*/ 27 w 84"/>
                  <a:gd name="T3" fmla="*/ 53 h 192"/>
                  <a:gd name="T4" fmla="*/ 21 w 84"/>
                  <a:gd name="T5" fmla="*/ 57 h 192"/>
                  <a:gd name="T6" fmla="*/ 14 w 84"/>
                  <a:gd name="T7" fmla="*/ 59 h 192"/>
                  <a:gd name="T8" fmla="*/ 5 w 84"/>
                  <a:gd name="T9" fmla="*/ 56 h 192"/>
                  <a:gd name="T10" fmla="*/ 0 w 84"/>
                  <a:gd name="T11" fmla="*/ 46 h 192"/>
                  <a:gd name="T12" fmla="*/ 7 w 84"/>
                  <a:gd name="T13" fmla="*/ 34 h 192"/>
                  <a:gd name="T14" fmla="*/ 60 w 84"/>
                  <a:gd name="T15" fmla="*/ 2 h 192"/>
                  <a:gd name="T16" fmla="*/ 64 w 84"/>
                  <a:gd name="T17" fmla="*/ 0 h 192"/>
                  <a:gd name="T18" fmla="*/ 68 w 84"/>
                  <a:gd name="T19" fmla="*/ 0 h 192"/>
                  <a:gd name="T20" fmla="*/ 79 w 84"/>
                  <a:gd name="T21" fmla="*/ 4 h 192"/>
                  <a:gd name="T22" fmla="*/ 84 w 84"/>
                  <a:gd name="T23" fmla="*/ 14 h 192"/>
                  <a:gd name="T24" fmla="*/ 84 w 84"/>
                  <a:gd name="T25" fmla="*/ 178 h 192"/>
                  <a:gd name="T26" fmla="*/ 79 w 84"/>
                  <a:gd name="T27" fmla="*/ 188 h 192"/>
                  <a:gd name="T28" fmla="*/ 69 w 84"/>
                  <a:gd name="T29" fmla="*/ 192 h 192"/>
                  <a:gd name="T30" fmla="*/ 59 w 84"/>
                  <a:gd name="T31" fmla="*/ 188 h 192"/>
                  <a:gd name="T32" fmla="*/ 54 w 84"/>
                  <a:gd name="T33" fmla="*/ 178 h 192"/>
                  <a:gd name="T34" fmla="*/ 54 w 84"/>
                  <a:gd name="T35" fmla="*/ 3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4" h="192">
                    <a:moveTo>
                      <a:pt x="54" y="36"/>
                    </a:moveTo>
                    <a:cubicBezTo>
                      <a:pt x="27" y="53"/>
                      <a:pt x="27" y="53"/>
                      <a:pt x="27" y="53"/>
                    </a:cubicBezTo>
                    <a:cubicBezTo>
                      <a:pt x="25" y="55"/>
                      <a:pt x="23" y="56"/>
                      <a:pt x="21" y="57"/>
                    </a:cubicBezTo>
                    <a:cubicBezTo>
                      <a:pt x="18" y="58"/>
                      <a:pt x="16" y="59"/>
                      <a:pt x="14" y="59"/>
                    </a:cubicBezTo>
                    <a:cubicBezTo>
                      <a:pt x="11" y="59"/>
                      <a:pt x="8" y="58"/>
                      <a:pt x="5" y="56"/>
                    </a:cubicBezTo>
                    <a:cubicBezTo>
                      <a:pt x="2" y="54"/>
                      <a:pt x="0" y="50"/>
                      <a:pt x="0" y="46"/>
                    </a:cubicBezTo>
                    <a:cubicBezTo>
                      <a:pt x="0" y="41"/>
                      <a:pt x="3" y="37"/>
                      <a:pt x="7" y="34"/>
                    </a:cubicBezTo>
                    <a:cubicBezTo>
                      <a:pt x="60" y="2"/>
                      <a:pt x="60" y="2"/>
                      <a:pt x="60" y="2"/>
                    </a:cubicBezTo>
                    <a:cubicBezTo>
                      <a:pt x="61" y="1"/>
                      <a:pt x="62" y="1"/>
                      <a:pt x="64" y="0"/>
                    </a:cubicBezTo>
                    <a:cubicBezTo>
                      <a:pt x="65" y="0"/>
                      <a:pt x="66" y="0"/>
                      <a:pt x="68" y="0"/>
                    </a:cubicBezTo>
                    <a:cubicBezTo>
                      <a:pt x="72" y="0"/>
                      <a:pt x="76" y="1"/>
                      <a:pt x="79" y="4"/>
                    </a:cubicBezTo>
                    <a:cubicBezTo>
                      <a:pt x="82" y="7"/>
                      <a:pt x="84" y="10"/>
                      <a:pt x="84" y="14"/>
                    </a:cubicBezTo>
                    <a:cubicBezTo>
                      <a:pt x="84" y="178"/>
                      <a:pt x="84" y="178"/>
                      <a:pt x="84" y="178"/>
                    </a:cubicBezTo>
                    <a:cubicBezTo>
                      <a:pt x="84" y="182"/>
                      <a:pt x="82" y="185"/>
                      <a:pt x="79" y="188"/>
                    </a:cubicBezTo>
                    <a:cubicBezTo>
                      <a:pt x="76" y="191"/>
                      <a:pt x="73" y="192"/>
                      <a:pt x="69" y="192"/>
                    </a:cubicBezTo>
                    <a:cubicBezTo>
                      <a:pt x="65" y="192"/>
                      <a:pt x="61" y="191"/>
                      <a:pt x="59" y="188"/>
                    </a:cubicBezTo>
                    <a:cubicBezTo>
                      <a:pt x="56" y="185"/>
                      <a:pt x="54" y="182"/>
                      <a:pt x="54" y="178"/>
                    </a:cubicBezTo>
                    <a:lnTo>
                      <a:pt x="54" y="36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5" name="Freeform 47">
                <a:extLst>
                  <a:ext uri="{FF2B5EF4-FFF2-40B4-BE49-F238E27FC236}">
                    <a16:creationId xmlns:a16="http://schemas.microsoft.com/office/drawing/2014/main" id="{4E8253F2-A3CD-4984-AC57-06247743A69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16338" y="3063876"/>
                <a:ext cx="254000" cy="407988"/>
              </a:xfrm>
              <a:custGeom>
                <a:avLst/>
                <a:gdLst>
                  <a:gd name="T0" fmla="*/ 90 w 120"/>
                  <a:gd name="T1" fmla="*/ 111 h 192"/>
                  <a:gd name="T2" fmla="*/ 74 w 120"/>
                  <a:gd name="T3" fmla="*/ 119 h 192"/>
                  <a:gd name="T4" fmla="*/ 57 w 120"/>
                  <a:gd name="T5" fmla="*/ 121 h 192"/>
                  <a:gd name="T6" fmla="*/ 36 w 120"/>
                  <a:gd name="T7" fmla="*/ 118 h 192"/>
                  <a:gd name="T8" fmla="*/ 17 w 120"/>
                  <a:gd name="T9" fmla="*/ 107 h 192"/>
                  <a:gd name="T10" fmla="*/ 5 w 120"/>
                  <a:gd name="T11" fmla="*/ 88 h 192"/>
                  <a:gd name="T12" fmla="*/ 0 w 120"/>
                  <a:gd name="T13" fmla="*/ 62 h 192"/>
                  <a:gd name="T14" fmla="*/ 4 w 120"/>
                  <a:gd name="T15" fmla="*/ 38 h 192"/>
                  <a:gd name="T16" fmla="*/ 15 w 120"/>
                  <a:gd name="T17" fmla="*/ 18 h 192"/>
                  <a:gd name="T18" fmla="*/ 33 w 120"/>
                  <a:gd name="T19" fmla="*/ 5 h 192"/>
                  <a:gd name="T20" fmla="*/ 59 w 120"/>
                  <a:gd name="T21" fmla="*/ 0 h 192"/>
                  <a:gd name="T22" fmla="*/ 89 w 120"/>
                  <a:gd name="T23" fmla="*/ 7 h 192"/>
                  <a:gd name="T24" fmla="*/ 107 w 120"/>
                  <a:gd name="T25" fmla="*/ 25 h 192"/>
                  <a:gd name="T26" fmla="*/ 117 w 120"/>
                  <a:gd name="T27" fmla="*/ 55 h 192"/>
                  <a:gd name="T28" fmla="*/ 120 w 120"/>
                  <a:gd name="T29" fmla="*/ 92 h 192"/>
                  <a:gd name="T30" fmla="*/ 104 w 120"/>
                  <a:gd name="T31" fmla="*/ 167 h 192"/>
                  <a:gd name="T32" fmla="*/ 57 w 120"/>
                  <a:gd name="T33" fmla="*/ 192 h 192"/>
                  <a:gd name="T34" fmla="*/ 45 w 120"/>
                  <a:gd name="T35" fmla="*/ 192 h 192"/>
                  <a:gd name="T36" fmla="*/ 31 w 120"/>
                  <a:gd name="T37" fmla="*/ 189 h 192"/>
                  <a:gd name="T38" fmla="*/ 18 w 120"/>
                  <a:gd name="T39" fmla="*/ 184 h 192"/>
                  <a:gd name="T40" fmla="*/ 12 w 120"/>
                  <a:gd name="T41" fmla="*/ 174 h 192"/>
                  <a:gd name="T42" fmla="*/ 16 w 120"/>
                  <a:gd name="T43" fmla="*/ 166 h 192"/>
                  <a:gd name="T44" fmla="*/ 25 w 120"/>
                  <a:gd name="T45" fmla="*/ 162 h 192"/>
                  <a:gd name="T46" fmla="*/ 38 w 120"/>
                  <a:gd name="T47" fmla="*/ 164 h 192"/>
                  <a:gd name="T48" fmla="*/ 54 w 120"/>
                  <a:gd name="T49" fmla="*/ 167 h 192"/>
                  <a:gd name="T50" fmla="*/ 71 w 120"/>
                  <a:gd name="T51" fmla="*/ 162 h 192"/>
                  <a:gd name="T52" fmla="*/ 82 w 120"/>
                  <a:gd name="T53" fmla="*/ 151 h 192"/>
                  <a:gd name="T54" fmla="*/ 88 w 120"/>
                  <a:gd name="T55" fmla="*/ 133 h 192"/>
                  <a:gd name="T56" fmla="*/ 90 w 120"/>
                  <a:gd name="T57" fmla="*/ 111 h 192"/>
                  <a:gd name="T58" fmla="*/ 90 w 120"/>
                  <a:gd name="T59" fmla="*/ 78 h 192"/>
                  <a:gd name="T60" fmla="*/ 89 w 120"/>
                  <a:gd name="T61" fmla="*/ 58 h 192"/>
                  <a:gd name="T62" fmla="*/ 84 w 120"/>
                  <a:gd name="T63" fmla="*/ 42 h 192"/>
                  <a:gd name="T64" fmla="*/ 74 w 120"/>
                  <a:gd name="T65" fmla="*/ 31 h 192"/>
                  <a:gd name="T66" fmla="*/ 58 w 120"/>
                  <a:gd name="T67" fmla="*/ 27 h 192"/>
                  <a:gd name="T68" fmla="*/ 45 w 120"/>
                  <a:gd name="T69" fmla="*/ 30 h 192"/>
                  <a:gd name="T70" fmla="*/ 36 w 120"/>
                  <a:gd name="T71" fmla="*/ 38 h 192"/>
                  <a:gd name="T72" fmla="*/ 31 w 120"/>
                  <a:gd name="T73" fmla="*/ 49 h 192"/>
                  <a:gd name="T74" fmla="*/ 30 w 120"/>
                  <a:gd name="T75" fmla="*/ 62 h 192"/>
                  <a:gd name="T76" fmla="*/ 38 w 120"/>
                  <a:gd name="T77" fmla="*/ 87 h 192"/>
                  <a:gd name="T78" fmla="*/ 59 w 120"/>
                  <a:gd name="T79" fmla="*/ 95 h 192"/>
                  <a:gd name="T80" fmla="*/ 77 w 120"/>
                  <a:gd name="T81" fmla="*/ 91 h 192"/>
                  <a:gd name="T82" fmla="*/ 90 w 120"/>
                  <a:gd name="T83" fmla="*/ 83 h 192"/>
                  <a:gd name="T84" fmla="*/ 90 w 120"/>
                  <a:gd name="T85" fmla="*/ 78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20" h="192">
                    <a:moveTo>
                      <a:pt x="90" y="111"/>
                    </a:moveTo>
                    <a:cubicBezTo>
                      <a:pt x="84" y="115"/>
                      <a:pt x="79" y="118"/>
                      <a:pt x="74" y="119"/>
                    </a:cubicBezTo>
                    <a:cubicBezTo>
                      <a:pt x="68" y="121"/>
                      <a:pt x="63" y="121"/>
                      <a:pt x="57" y="121"/>
                    </a:cubicBezTo>
                    <a:cubicBezTo>
                      <a:pt x="50" y="121"/>
                      <a:pt x="42" y="120"/>
                      <a:pt x="36" y="118"/>
                    </a:cubicBezTo>
                    <a:cubicBezTo>
                      <a:pt x="29" y="115"/>
                      <a:pt x="23" y="112"/>
                      <a:pt x="17" y="107"/>
                    </a:cubicBezTo>
                    <a:cubicBezTo>
                      <a:pt x="12" y="102"/>
                      <a:pt x="8" y="96"/>
                      <a:pt x="5" y="88"/>
                    </a:cubicBezTo>
                    <a:cubicBezTo>
                      <a:pt x="2" y="81"/>
                      <a:pt x="0" y="72"/>
                      <a:pt x="0" y="62"/>
                    </a:cubicBezTo>
                    <a:cubicBezTo>
                      <a:pt x="0" y="53"/>
                      <a:pt x="2" y="46"/>
                      <a:pt x="4" y="38"/>
                    </a:cubicBezTo>
                    <a:cubicBezTo>
                      <a:pt x="6" y="30"/>
                      <a:pt x="10" y="24"/>
                      <a:pt x="15" y="18"/>
                    </a:cubicBezTo>
                    <a:cubicBezTo>
                      <a:pt x="20" y="12"/>
                      <a:pt x="26" y="8"/>
                      <a:pt x="33" y="5"/>
                    </a:cubicBezTo>
                    <a:cubicBezTo>
                      <a:pt x="40" y="1"/>
                      <a:pt x="49" y="0"/>
                      <a:pt x="59" y="0"/>
                    </a:cubicBezTo>
                    <a:cubicBezTo>
                      <a:pt x="71" y="0"/>
                      <a:pt x="81" y="2"/>
                      <a:pt x="89" y="7"/>
                    </a:cubicBezTo>
                    <a:cubicBezTo>
                      <a:pt x="96" y="11"/>
                      <a:pt x="102" y="17"/>
                      <a:pt x="107" y="25"/>
                    </a:cubicBezTo>
                    <a:cubicBezTo>
                      <a:pt x="112" y="34"/>
                      <a:pt x="115" y="43"/>
                      <a:pt x="117" y="55"/>
                    </a:cubicBezTo>
                    <a:cubicBezTo>
                      <a:pt x="119" y="66"/>
                      <a:pt x="120" y="78"/>
                      <a:pt x="120" y="92"/>
                    </a:cubicBezTo>
                    <a:cubicBezTo>
                      <a:pt x="120" y="125"/>
                      <a:pt x="115" y="150"/>
                      <a:pt x="104" y="167"/>
                    </a:cubicBezTo>
                    <a:cubicBezTo>
                      <a:pt x="94" y="184"/>
                      <a:pt x="78" y="192"/>
                      <a:pt x="57" y="192"/>
                    </a:cubicBezTo>
                    <a:cubicBezTo>
                      <a:pt x="54" y="192"/>
                      <a:pt x="50" y="192"/>
                      <a:pt x="45" y="192"/>
                    </a:cubicBezTo>
                    <a:cubicBezTo>
                      <a:pt x="40" y="191"/>
                      <a:pt x="36" y="191"/>
                      <a:pt x="31" y="189"/>
                    </a:cubicBezTo>
                    <a:cubicBezTo>
                      <a:pt x="26" y="188"/>
                      <a:pt x="22" y="186"/>
                      <a:pt x="18" y="184"/>
                    </a:cubicBezTo>
                    <a:cubicBezTo>
                      <a:pt x="14" y="181"/>
                      <a:pt x="12" y="178"/>
                      <a:pt x="12" y="174"/>
                    </a:cubicBezTo>
                    <a:cubicBezTo>
                      <a:pt x="12" y="171"/>
                      <a:pt x="13" y="168"/>
                      <a:pt x="16" y="166"/>
                    </a:cubicBezTo>
                    <a:cubicBezTo>
                      <a:pt x="18" y="163"/>
                      <a:pt x="21" y="162"/>
                      <a:pt x="25" y="162"/>
                    </a:cubicBezTo>
                    <a:cubicBezTo>
                      <a:pt x="29" y="162"/>
                      <a:pt x="33" y="163"/>
                      <a:pt x="38" y="164"/>
                    </a:cubicBezTo>
                    <a:cubicBezTo>
                      <a:pt x="42" y="166"/>
                      <a:pt x="48" y="167"/>
                      <a:pt x="54" y="167"/>
                    </a:cubicBezTo>
                    <a:cubicBezTo>
                      <a:pt x="61" y="167"/>
                      <a:pt x="67" y="165"/>
                      <a:pt x="71" y="162"/>
                    </a:cubicBezTo>
                    <a:cubicBezTo>
                      <a:pt x="76" y="160"/>
                      <a:pt x="80" y="156"/>
                      <a:pt x="82" y="151"/>
                    </a:cubicBezTo>
                    <a:cubicBezTo>
                      <a:pt x="85" y="146"/>
                      <a:pt x="87" y="140"/>
                      <a:pt x="88" y="133"/>
                    </a:cubicBezTo>
                    <a:cubicBezTo>
                      <a:pt x="89" y="126"/>
                      <a:pt x="89" y="119"/>
                      <a:pt x="90" y="111"/>
                    </a:cubicBezTo>
                    <a:close/>
                    <a:moveTo>
                      <a:pt x="90" y="78"/>
                    </a:moveTo>
                    <a:cubicBezTo>
                      <a:pt x="90" y="71"/>
                      <a:pt x="90" y="64"/>
                      <a:pt x="89" y="58"/>
                    </a:cubicBezTo>
                    <a:cubicBezTo>
                      <a:pt x="88" y="52"/>
                      <a:pt x="86" y="47"/>
                      <a:pt x="84" y="42"/>
                    </a:cubicBezTo>
                    <a:cubicBezTo>
                      <a:pt x="81" y="37"/>
                      <a:pt x="78" y="34"/>
                      <a:pt x="74" y="31"/>
                    </a:cubicBezTo>
                    <a:cubicBezTo>
                      <a:pt x="70" y="28"/>
                      <a:pt x="64" y="27"/>
                      <a:pt x="58" y="27"/>
                    </a:cubicBezTo>
                    <a:cubicBezTo>
                      <a:pt x="53" y="27"/>
                      <a:pt x="48" y="28"/>
                      <a:pt x="45" y="30"/>
                    </a:cubicBezTo>
                    <a:cubicBezTo>
                      <a:pt x="41" y="32"/>
                      <a:pt x="38" y="34"/>
                      <a:pt x="36" y="38"/>
                    </a:cubicBezTo>
                    <a:cubicBezTo>
                      <a:pt x="34" y="41"/>
                      <a:pt x="32" y="45"/>
                      <a:pt x="31" y="49"/>
                    </a:cubicBezTo>
                    <a:cubicBezTo>
                      <a:pt x="30" y="53"/>
                      <a:pt x="30" y="57"/>
                      <a:pt x="30" y="62"/>
                    </a:cubicBezTo>
                    <a:cubicBezTo>
                      <a:pt x="30" y="73"/>
                      <a:pt x="32" y="81"/>
                      <a:pt x="38" y="87"/>
                    </a:cubicBezTo>
                    <a:cubicBezTo>
                      <a:pt x="43" y="92"/>
                      <a:pt x="50" y="95"/>
                      <a:pt x="59" y="95"/>
                    </a:cubicBezTo>
                    <a:cubicBezTo>
                      <a:pt x="66" y="95"/>
                      <a:pt x="71" y="93"/>
                      <a:pt x="77" y="91"/>
                    </a:cubicBezTo>
                    <a:cubicBezTo>
                      <a:pt x="83" y="89"/>
                      <a:pt x="87" y="86"/>
                      <a:pt x="90" y="83"/>
                    </a:cubicBezTo>
                    <a:lnTo>
                      <a:pt x="90" y="78"/>
                    </a:lnTo>
                    <a:close/>
                  </a:path>
                </a:pathLst>
              </a:custGeom>
              <a:solidFill>
                <a:srgbClr val="5757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6" name="Freeform 48">
                <a:extLst>
                  <a:ext uri="{FF2B5EF4-FFF2-40B4-BE49-F238E27FC236}">
                    <a16:creationId xmlns:a16="http://schemas.microsoft.com/office/drawing/2014/main" id="{6FD50AD2-F1FF-4092-A58C-7023E8A9EF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893175" y="1719263"/>
                <a:ext cx="96838" cy="104775"/>
              </a:xfrm>
              <a:custGeom>
                <a:avLst/>
                <a:gdLst>
                  <a:gd name="T0" fmla="*/ 29 w 46"/>
                  <a:gd name="T1" fmla="*/ 2 h 49"/>
                  <a:gd name="T2" fmla="*/ 32 w 46"/>
                  <a:gd name="T3" fmla="*/ 1 h 49"/>
                  <a:gd name="T4" fmla="*/ 36 w 46"/>
                  <a:gd name="T5" fmla="*/ 0 h 49"/>
                  <a:gd name="T6" fmla="*/ 39 w 46"/>
                  <a:gd name="T7" fmla="*/ 0 h 49"/>
                  <a:gd name="T8" fmla="*/ 41 w 46"/>
                  <a:gd name="T9" fmla="*/ 1 h 49"/>
                  <a:gd name="T10" fmla="*/ 45 w 46"/>
                  <a:gd name="T11" fmla="*/ 6 h 49"/>
                  <a:gd name="T12" fmla="*/ 45 w 46"/>
                  <a:gd name="T13" fmla="*/ 13 h 49"/>
                  <a:gd name="T14" fmla="*/ 42 w 46"/>
                  <a:gd name="T15" fmla="*/ 22 h 49"/>
                  <a:gd name="T16" fmla="*/ 36 w 46"/>
                  <a:gd name="T17" fmla="*/ 31 h 49"/>
                  <a:gd name="T18" fmla="*/ 31 w 46"/>
                  <a:gd name="T19" fmla="*/ 37 h 49"/>
                  <a:gd name="T20" fmla="*/ 27 w 46"/>
                  <a:gd name="T21" fmla="*/ 41 h 49"/>
                  <a:gd name="T22" fmla="*/ 21 w 46"/>
                  <a:gd name="T23" fmla="*/ 45 h 49"/>
                  <a:gd name="T24" fmla="*/ 16 w 46"/>
                  <a:gd name="T25" fmla="*/ 47 h 49"/>
                  <a:gd name="T26" fmla="*/ 13 w 46"/>
                  <a:gd name="T27" fmla="*/ 49 h 49"/>
                  <a:gd name="T28" fmla="*/ 10 w 46"/>
                  <a:gd name="T29" fmla="*/ 49 h 49"/>
                  <a:gd name="T30" fmla="*/ 7 w 46"/>
                  <a:gd name="T31" fmla="*/ 49 h 49"/>
                  <a:gd name="T32" fmla="*/ 5 w 46"/>
                  <a:gd name="T33" fmla="*/ 48 h 49"/>
                  <a:gd name="T34" fmla="*/ 1 w 46"/>
                  <a:gd name="T35" fmla="*/ 44 h 49"/>
                  <a:gd name="T36" fmla="*/ 0 w 46"/>
                  <a:gd name="T37" fmla="*/ 37 h 49"/>
                  <a:gd name="T38" fmla="*/ 3 w 46"/>
                  <a:gd name="T39" fmla="*/ 28 h 49"/>
                  <a:gd name="T40" fmla="*/ 9 w 46"/>
                  <a:gd name="T41" fmla="*/ 18 h 49"/>
                  <a:gd name="T42" fmla="*/ 14 w 46"/>
                  <a:gd name="T43" fmla="*/ 13 h 49"/>
                  <a:gd name="T44" fmla="*/ 19 w 46"/>
                  <a:gd name="T45" fmla="*/ 8 h 49"/>
                  <a:gd name="T46" fmla="*/ 24 w 46"/>
                  <a:gd name="T47" fmla="*/ 5 h 49"/>
                  <a:gd name="T48" fmla="*/ 29 w 46"/>
                  <a:gd name="T49" fmla="*/ 2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6" h="49">
                    <a:moveTo>
                      <a:pt x="29" y="2"/>
                    </a:moveTo>
                    <a:cubicBezTo>
                      <a:pt x="30" y="1"/>
                      <a:pt x="31" y="1"/>
                      <a:pt x="32" y="1"/>
                    </a:cubicBezTo>
                    <a:cubicBezTo>
                      <a:pt x="34" y="0"/>
                      <a:pt x="35" y="0"/>
                      <a:pt x="36" y="0"/>
                    </a:cubicBezTo>
                    <a:cubicBezTo>
                      <a:pt x="37" y="0"/>
                      <a:pt x="38" y="0"/>
                      <a:pt x="39" y="0"/>
                    </a:cubicBezTo>
                    <a:cubicBezTo>
                      <a:pt x="40" y="1"/>
                      <a:pt x="41" y="1"/>
                      <a:pt x="41" y="1"/>
                    </a:cubicBezTo>
                    <a:cubicBezTo>
                      <a:pt x="43" y="2"/>
                      <a:pt x="44" y="4"/>
                      <a:pt x="45" y="6"/>
                    </a:cubicBezTo>
                    <a:cubicBezTo>
                      <a:pt x="45" y="8"/>
                      <a:pt x="46" y="11"/>
                      <a:pt x="45" y="13"/>
                    </a:cubicBezTo>
                    <a:cubicBezTo>
                      <a:pt x="45" y="16"/>
                      <a:pt x="44" y="19"/>
                      <a:pt x="42" y="22"/>
                    </a:cubicBezTo>
                    <a:cubicBezTo>
                      <a:pt x="41" y="25"/>
                      <a:pt x="39" y="28"/>
                      <a:pt x="36" y="31"/>
                    </a:cubicBezTo>
                    <a:cubicBezTo>
                      <a:pt x="35" y="33"/>
                      <a:pt x="33" y="35"/>
                      <a:pt x="31" y="37"/>
                    </a:cubicBezTo>
                    <a:cubicBezTo>
                      <a:pt x="30" y="38"/>
                      <a:pt x="28" y="40"/>
                      <a:pt x="27" y="41"/>
                    </a:cubicBezTo>
                    <a:cubicBezTo>
                      <a:pt x="25" y="42"/>
                      <a:pt x="23" y="44"/>
                      <a:pt x="21" y="45"/>
                    </a:cubicBezTo>
                    <a:cubicBezTo>
                      <a:pt x="20" y="46"/>
                      <a:pt x="18" y="47"/>
                      <a:pt x="16" y="47"/>
                    </a:cubicBezTo>
                    <a:cubicBezTo>
                      <a:pt x="15" y="48"/>
                      <a:pt x="14" y="48"/>
                      <a:pt x="13" y="49"/>
                    </a:cubicBezTo>
                    <a:cubicBezTo>
                      <a:pt x="12" y="49"/>
                      <a:pt x="11" y="49"/>
                      <a:pt x="10" y="49"/>
                    </a:cubicBezTo>
                    <a:cubicBezTo>
                      <a:pt x="9" y="49"/>
                      <a:pt x="8" y="49"/>
                      <a:pt x="7" y="49"/>
                    </a:cubicBezTo>
                    <a:cubicBezTo>
                      <a:pt x="6" y="49"/>
                      <a:pt x="5" y="49"/>
                      <a:pt x="5" y="48"/>
                    </a:cubicBezTo>
                    <a:cubicBezTo>
                      <a:pt x="3" y="48"/>
                      <a:pt x="1" y="46"/>
                      <a:pt x="1" y="44"/>
                    </a:cubicBezTo>
                    <a:cubicBezTo>
                      <a:pt x="0" y="42"/>
                      <a:pt x="0" y="40"/>
                      <a:pt x="0" y="37"/>
                    </a:cubicBezTo>
                    <a:cubicBezTo>
                      <a:pt x="0" y="34"/>
                      <a:pt x="1" y="31"/>
                      <a:pt x="3" y="28"/>
                    </a:cubicBezTo>
                    <a:cubicBezTo>
                      <a:pt x="4" y="25"/>
                      <a:pt x="7" y="22"/>
                      <a:pt x="9" y="18"/>
                    </a:cubicBezTo>
                    <a:cubicBezTo>
                      <a:pt x="11" y="16"/>
                      <a:pt x="12" y="14"/>
                      <a:pt x="14" y="13"/>
                    </a:cubicBezTo>
                    <a:cubicBezTo>
                      <a:pt x="16" y="11"/>
                      <a:pt x="17" y="10"/>
                      <a:pt x="19" y="8"/>
                    </a:cubicBezTo>
                    <a:cubicBezTo>
                      <a:pt x="21" y="7"/>
                      <a:pt x="22" y="6"/>
                      <a:pt x="24" y="5"/>
                    </a:cubicBezTo>
                    <a:cubicBezTo>
                      <a:pt x="25" y="4"/>
                      <a:pt x="27" y="3"/>
                      <a:pt x="29" y="2"/>
                    </a:cubicBezTo>
                  </a:path>
                </a:pathLst>
              </a:custGeom>
              <a:solidFill>
                <a:srgbClr val="F397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7" name="Freeform 49">
                <a:extLst>
                  <a:ext uri="{FF2B5EF4-FFF2-40B4-BE49-F238E27FC236}">
                    <a16:creationId xmlns:a16="http://schemas.microsoft.com/office/drawing/2014/main" id="{AC6DC808-A611-44CE-B448-3A612F600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017000" y="1895476"/>
                <a:ext cx="95250" cy="109538"/>
              </a:xfrm>
              <a:custGeom>
                <a:avLst/>
                <a:gdLst>
                  <a:gd name="T0" fmla="*/ 29 w 45"/>
                  <a:gd name="T1" fmla="*/ 1 h 51"/>
                  <a:gd name="T2" fmla="*/ 31 w 45"/>
                  <a:gd name="T3" fmla="*/ 0 h 51"/>
                  <a:gd name="T4" fmla="*/ 34 w 45"/>
                  <a:gd name="T5" fmla="*/ 0 h 51"/>
                  <a:gd name="T6" fmla="*/ 36 w 45"/>
                  <a:gd name="T7" fmla="*/ 0 h 51"/>
                  <a:gd name="T8" fmla="*/ 38 w 45"/>
                  <a:gd name="T9" fmla="*/ 0 h 51"/>
                  <a:gd name="T10" fmla="*/ 43 w 45"/>
                  <a:gd name="T11" fmla="*/ 4 h 51"/>
                  <a:gd name="T12" fmla="*/ 45 w 45"/>
                  <a:gd name="T13" fmla="*/ 10 h 51"/>
                  <a:gd name="T14" fmla="*/ 43 w 45"/>
                  <a:gd name="T15" fmla="*/ 19 h 51"/>
                  <a:gd name="T16" fmla="*/ 38 w 45"/>
                  <a:gd name="T17" fmla="*/ 28 h 51"/>
                  <a:gd name="T18" fmla="*/ 34 w 45"/>
                  <a:gd name="T19" fmla="*/ 35 h 51"/>
                  <a:gd name="T20" fmla="*/ 28 w 45"/>
                  <a:gd name="T21" fmla="*/ 41 h 51"/>
                  <a:gd name="T22" fmla="*/ 22 w 45"/>
                  <a:gd name="T23" fmla="*/ 46 h 51"/>
                  <a:gd name="T24" fmla="*/ 15 w 45"/>
                  <a:gd name="T25" fmla="*/ 49 h 51"/>
                  <a:gd name="T26" fmla="*/ 13 w 45"/>
                  <a:gd name="T27" fmla="*/ 50 h 51"/>
                  <a:gd name="T28" fmla="*/ 11 w 45"/>
                  <a:gd name="T29" fmla="*/ 50 h 51"/>
                  <a:gd name="T30" fmla="*/ 9 w 45"/>
                  <a:gd name="T31" fmla="*/ 51 h 51"/>
                  <a:gd name="T32" fmla="*/ 7 w 45"/>
                  <a:gd name="T33" fmla="*/ 51 h 51"/>
                  <a:gd name="T34" fmla="*/ 2 w 45"/>
                  <a:gd name="T35" fmla="*/ 48 h 51"/>
                  <a:gd name="T36" fmla="*/ 0 w 45"/>
                  <a:gd name="T37" fmla="*/ 42 h 51"/>
                  <a:gd name="T38" fmla="*/ 1 w 45"/>
                  <a:gd name="T39" fmla="*/ 33 h 51"/>
                  <a:gd name="T40" fmla="*/ 6 w 45"/>
                  <a:gd name="T41" fmla="*/ 22 h 51"/>
                  <a:gd name="T42" fmla="*/ 11 w 45"/>
                  <a:gd name="T43" fmla="*/ 15 h 51"/>
                  <a:gd name="T44" fmla="*/ 17 w 45"/>
                  <a:gd name="T45" fmla="*/ 9 h 51"/>
                  <a:gd name="T46" fmla="*/ 23 w 45"/>
                  <a:gd name="T47" fmla="*/ 4 h 51"/>
                  <a:gd name="T48" fmla="*/ 29 w 45"/>
                  <a:gd name="T49" fmla="*/ 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5" h="51">
                    <a:moveTo>
                      <a:pt x="29" y="1"/>
                    </a:moveTo>
                    <a:cubicBezTo>
                      <a:pt x="30" y="1"/>
                      <a:pt x="31" y="1"/>
                      <a:pt x="31" y="0"/>
                    </a:cubicBezTo>
                    <a:cubicBezTo>
                      <a:pt x="32" y="0"/>
                      <a:pt x="33" y="0"/>
                      <a:pt x="34" y="0"/>
                    </a:cubicBezTo>
                    <a:cubicBezTo>
                      <a:pt x="35" y="0"/>
                      <a:pt x="35" y="0"/>
                      <a:pt x="36" y="0"/>
                    </a:cubicBezTo>
                    <a:cubicBezTo>
                      <a:pt x="37" y="0"/>
                      <a:pt x="37" y="0"/>
                      <a:pt x="38" y="0"/>
                    </a:cubicBezTo>
                    <a:cubicBezTo>
                      <a:pt x="40" y="1"/>
                      <a:pt x="42" y="2"/>
                      <a:pt x="43" y="4"/>
                    </a:cubicBezTo>
                    <a:cubicBezTo>
                      <a:pt x="44" y="6"/>
                      <a:pt x="45" y="8"/>
                      <a:pt x="45" y="10"/>
                    </a:cubicBezTo>
                    <a:cubicBezTo>
                      <a:pt x="45" y="13"/>
                      <a:pt x="44" y="16"/>
                      <a:pt x="43" y="19"/>
                    </a:cubicBezTo>
                    <a:cubicBezTo>
                      <a:pt x="42" y="22"/>
                      <a:pt x="41" y="25"/>
                      <a:pt x="38" y="28"/>
                    </a:cubicBezTo>
                    <a:cubicBezTo>
                      <a:pt x="37" y="31"/>
                      <a:pt x="35" y="33"/>
                      <a:pt x="34" y="35"/>
                    </a:cubicBezTo>
                    <a:cubicBezTo>
                      <a:pt x="32" y="37"/>
                      <a:pt x="30" y="39"/>
                      <a:pt x="28" y="41"/>
                    </a:cubicBezTo>
                    <a:cubicBezTo>
                      <a:pt x="26" y="43"/>
                      <a:pt x="24" y="44"/>
                      <a:pt x="22" y="46"/>
                    </a:cubicBezTo>
                    <a:cubicBezTo>
                      <a:pt x="19" y="47"/>
                      <a:pt x="17" y="48"/>
                      <a:pt x="15" y="49"/>
                    </a:cubicBezTo>
                    <a:cubicBezTo>
                      <a:pt x="14" y="49"/>
                      <a:pt x="14" y="50"/>
                      <a:pt x="13" y="50"/>
                    </a:cubicBezTo>
                    <a:cubicBezTo>
                      <a:pt x="12" y="50"/>
                      <a:pt x="12" y="50"/>
                      <a:pt x="11" y="50"/>
                    </a:cubicBezTo>
                    <a:cubicBezTo>
                      <a:pt x="10" y="50"/>
                      <a:pt x="10" y="51"/>
                      <a:pt x="9" y="51"/>
                    </a:cubicBezTo>
                    <a:cubicBezTo>
                      <a:pt x="8" y="51"/>
                      <a:pt x="8" y="51"/>
                      <a:pt x="7" y="51"/>
                    </a:cubicBezTo>
                    <a:cubicBezTo>
                      <a:pt x="5" y="50"/>
                      <a:pt x="3" y="49"/>
                      <a:pt x="2" y="48"/>
                    </a:cubicBezTo>
                    <a:cubicBezTo>
                      <a:pt x="0" y="46"/>
                      <a:pt x="0" y="44"/>
                      <a:pt x="0" y="42"/>
                    </a:cubicBezTo>
                    <a:cubicBezTo>
                      <a:pt x="0" y="39"/>
                      <a:pt x="0" y="36"/>
                      <a:pt x="1" y="33"/>
                    </a:cubicBezTo>
                    <a:cubicBezTo>
                      <a:pt x="2" y="29"/>
                      <a:pt x="4" y="26"/>
                      <a:pt x="6" y="22"/>
                    </a:cubicBezTo>
                    <a:cubicBezTo>
                      <a:pt x="8" y="20"/>
                      <a:pt x="9" y="17"/>
                      <a:pt x="11" y="15"/>
                    </a:cubicBezTo>
                    <a:cubicBezTo>
                      <a:pt x="13" y="13"/>
                      <a:pt x="15" y="11"/>
                      <a:pt x="17" y="9"/>
                    </a:cubicBezTo>
                    <a:cubicBezTo>
                      <a:pt x="19" y="7"/>
                      <a:pt x="21" y="6"/>
                      <a:pt x="23" y="4"/>
                    </a:cubicBezTo>
                    <a:cubicBezTo>
                      <a:pt x="25" y="3"/>
                      <a:pt x="27" y="2"/>
                      <a:pt x="29" y="1"/>
                    </a:cubicBezTo>
                  </a:path>
                </a:pathLst>
              </a:custGeom>
              <a:solidFill>
                <a:srgbClr val="B8C8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8" name="Freeform 50">
                <a:extLst>
                  <a:ext uri="{FF2B5EF4-FFF2-40B4-BE49-F238E27FC236}">
                    <a16:creationId xmlns:a16="http://schemas.microsoft.com/office/drawing/2014/main" id="{D7A071F4-2FE2-4E99-A0CF-70705AE207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118600" y="2082801"/>
                <a:ext cx="98425" cy="112713"/>
              </a:xfrm>
              <a:custGeom>
                <a:avLst/>
                <a:gdLst>
                  <a:gd name="T0" fmla="*/ 30 w 46"/>
                  <a:gd name="T1" fmla="*/ 1 h 53"/>
                  <a:gd name="T2" fmla="*/ 32 w 46"/>
                  <a:gd name="T3" fmla="*/ 0 h 53"/>
                  <a:gd name="T4" fmla="*/ 33 w 46"/>
                  <a:gd name="T5" fmla="*/ 0 h 53"/>
                  <a:gd name="T6" fmla="*/ 34 w 46"/>
                  <a:gd name="T7" fmla="*/ 0 h 53"/>
                  <a:gd name="T8" fmla="*/ 36 w 46"/>
                  <a:gd name="T9" fmla="*/ 0 h 53"/>
                  <a:gd name="T10" fmla="*/ 42 w 46"/>
                  <a:gd name="T11" fmla="*/ 2 h 53"/>
                  <a:gd name="T12" fmla="*/ 45 w 46"/>
                  <a:gd name="T13" fmla="*/ 7 h 53"/>
                  <a:gd name="T14" fmla="*/ 46 w 46"/>
                  <a:gd name="T15" fmla="*/ 14 h 53"/>
                  <a:gd name="T16" fmla="*/ 43 w 46"/>
                  <a:gd name="T17" fmla="*/ 24 h 53"/>
                  <a:gd name="T18" fmla="*/ 38 w 46"/>
                  <a:gd name="T19" fmla="*/ 33 h 53"/>
                  <a:gd name="T20" fmla="*/ 31 w 46"/>
                  <a:gd name="T21" fmla="*/ 42 h 53"/>
                  <a:gd name="T22" fmla="*/ 23 w 46"/>
                  <a:gd name="T23" fmla="*/ 48 h 53"/>
                  <a:gd name="T24" fmla="*/ 15 w 46"/>
                  <a:gd name="T25" fmla="*/ 52 h 53"/>
                  <a:gd name="T26" fmla="*/ 14 w 46"/>
                  <a:gd name="T27" fmla="*/ 52 h 53"/>
                  <a:gd name="T28" fmla="*/ 13 w 46"/>
                  <a:gd name="T29" fmla="*/ 52 h 53"/>
                  <a:gd name="T30" fmla="*/ 13 w 46"/>
                  <a:gd name="T31" fmla="*/ 53 h 53"/>
                  <a:gd name="T32" fmla="*/ 12 w 46"/>
                  <a:gd name="T33" fmla="*/ 53 h 53"/>
                  <a:gd name="T34" fmla="*/ 5 w 46"/>
                  <a:gd name="T35" fmla="*/ 52 h 53"/>
                  <a:gd name="T36" fmla="*/ 1 w 46"/>
                  <a:gd name="T37" fmla="*/ 47 h 53"/>
                  <a:gd name="T38" fmla="*/ 1 w 46"/>
                  <a:gd name="T39" fmla="*/ 38 h 53"/>
                  <a:gd name="T40" fmla="*/ 4 w 46"/>
                  <a:gd name="T41" fmla="*/ 28 h 53"/>
                  <a:gd name="T42" fmla="*/ 9 w 46"/>
                  <a:gd name="T43" fmla="*/ 18 h 53"/>
                  <a:gd name="T44" fmla="*/ 16 w 46"/>
                  <a:gd name="T45" fmla="*/ 11 h 53"/>
                  <a:gd name="T46" fmla="*/ 23 w 46"/>
                  <a:gd name="T47" fmla="*/ 4 h 53"/>
                  <a:gd name="T48" fmla="*/ 30 w 46"/>
                  <a:gd name="T49" fmla="*/ 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6" h="53">
                    <a:moveTo>
                      <a:pt x="30" y="1"/>
                    </a:moveTo>
                    <a:cubicBezTo>
                      <a:pt x="31" y="0"/>
                      <a:pt x="31" y="0"/>
                      <a:pt x="32" y="0"/>
                    </a:cubicBezTo>
                    <a:cubicBezTo>
                      <a:pt x="32" y="0"/>
                      <a:pt x="32" y="0"/>
                      <a:pt x="33" y="0"/>
                    </a:cubicBezTo>
                    <a:cubicBezTo>
                      <a:pt x="33" y="0"/>
                      <a:pt x="34" y="0"/>
                      <a:pt x="34" y="0"/>
                    </a:cubicBezTo>
                    <a:cubicBezTo>
                      <a:pt x="35" y="0"/>
                      <a:pt x="35" y="0"/>
                      <a:pt x="36" y="0"/>
                    </a:cubicBezTo>
                    <a:cubicBezTo>
                      <a:pt x="38" y="0"/>
                      <a:pt x="40" y="0"/>
                      <a:pt x="42" y="2"/>
                    </a:cubicBezTo>
                    <a:cubicBezTo>
                      <a:pt x="43" y="3"/>
                      <a:pt x="44" y="4"/>
                      <a:pt x="45" y="7"/>
                    </a:cubicBezTo>
                    <a:cubicBezTo>
                      <a:pt x="46" y="9"/>
                      <a:pt x="46" y="11"/>
                      <a:pt x="46" y="14"/>
                    </a:cubicBezTo>
                    <a:cubicBezTo>
                      <a:pt x="45" y="17"/>
                      <a:pt x="44" y="21"/>
                      <a:pt x="43" y="24"/>
                    </a:cubicBezTo>
                    <a:cubicBezTo>
                      <a:pt x="41" y="27"/>
                      <a:pt x="40" y="30"/>
                      <a:pt x="38" y="33"/>
                    </a:cubicBezTo>
                    <a:cubicBezTo>
                      <a:pt x="35" y="36"/>
                      <a:pt x="33" y="39"/>
                      <a:pt x="31" y="42"/>
                    </a:cubicBezTo>
                    <a:cubicBezTo>
                      <a:pt x="28" y="44"/>
                      <a:pt x="25" y="46"/>
                      <a:pt x="23" y="48"/>
                    </a:cubicBezTo>
                    <a:cubicBezTo>
                      <a:pt x="20" y="50"/>
                      <a:pt x="17" y="51"/>
                      <a:pt x="15" y="52"/>
                    </a:cubicBezTo>
                    <a:cubicBezTo>
                      <a:pt x="15" y="52"/>
                      <a:pt x="14" y="52"/>
                      <a:pt x="14" y="52"/>
                    </a:cubicBezTo>
                    <a:cubicBezTo>
                      <a:pt x="14" y="52"/>
                      <a:pt x="14" y="52"/>
                      <a:pt x="13" y="52"/>
                    </a:cubicBezTo>
                    <a:cubicBezTo>
                      <a:pt x="13" y="52"/>
                      <a:pt x="13" y="52"/>
                      <a:pt x="13" y="53"/>
                    </a:cubicBezTo>
                    <a:cubicBezTo>
                      <a:pt x="13" y="53"/>
                      <a:pt x="12" y="53"/>
                      <a:pt x="12" y="53"/>
                    </a:cubicBezTo>
                    <a:cubicBezTo>
                      <a:pt x="9" y="53"/>
                      <a:pt x="7" y="53"/>
                      <a:pt x="5" y="52"/>
                    </a:cubicBezTo>
                    <a:cubicBezTo>
                      <a:pt x="3" y="51"/>
                      <a:pt x="2" y="49"/>
                      <a:pt x="1" y="47"/>
                    </a:cubicBezTo>
                    <a:cubicBezTo>
                      <a:pt x="1" y="45"/>
                      <a:pt x="0" y="42"/>
                      <a:pt x="1" y="38"/>
                    </a:cubicBezTo>
                    <a:cubicBezTo>
                      <a:pt x="2" y="35"/>
                      <a:pt x="3" y="32"/>
                      <a:pt x="4" y="28"/>
                    </a:cubicBezTo>
                    <a:cubicBezTo>
                      <a:pt x="6" y="25"/>
                      <a:pt x="8" y="21"/>
                      <a:pt x="9" y="18"/>
                    </a:cubicBezTo>
                    <a:cubicBezTo>
                      <a:pt x="11" y="16"/>
                      <a:pt x="14" y="13"/>
                      <a:pt x="16" y="11"/>
                    </a:cubicBezTo>
                    <a:cubicBezTo>
                      <a:pt x="18" y="8"/>
                      <a:pt x="21" y="6"/>
                      <a:pt x="23" y="4"/>
                    </a:cubicBezTo>
                    <a:cubicBezTo>
                      <a:pt x="25" y="3"/>
                      <a:pt x="28" y="1"/>
                      <a:pt x="30" y="1"/>
                    </a:cubicBezTo>
                  </a:path>
                </a:pathLst>
              </a:custGeom>
              <a:solidFill>
                <a:srgbClr val="8EB8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9" name="Freeform 51">
                <a:extLst>
                  <a:ext uri="{FF2B5EF4-FFF2-40B4-BE49-F238E27FC236}">
                    <a16:creationId xmlns:a16="http://schemas.microsoft.com/office/drawing/2014/main" id="{D7B8F32D-AF2D-4216-A28F-4D5D2F020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188450" y="2276476"/>
                <a:ext cx="100013" cy="120650"/>
              </a:xfrm>
              <a:custGeom>
                <a:avLst/>
                <a:gdLst>
                  <a:gd name="T0" fmla="*/ 30 w 47"/>
                  <a:gd name="T1" fmla="*/ 1 h 57"/>
                  <a:gd name="T2" fmla="*/ 31 w 47"/>
                  <a:gd name="T3" fmla="*/ 1 h 57"/>
                  <a:gd name="T4" fmla="*/ 31 w 47"/>
                  <a:gd name="T5" fmla="*/ 1 h 57"/>
                  <a:gd name="T6" fmla="*/ 31 w 47"/>
                  <a:gd name="T7" fmla="*/ 1 h 57"/>
                  <a:gd name="T8" fmla="*/ 31 w 47"/>
                  <a:gd name="T9" fmla="*/ 1 h 57"/>
                  <a:gd name="T10" fmla="*/ 39 w 47"/>
                  <a:gd name="T11" fmla="*/ 1 h 57"/>
                  <a:gd name="T12" fmla="*/ 44 w 47"/>
                  <a:gd name="T13" fmla="*/ 4 h 57"/>
                  <a:gd name="T14" fmla="*/ 46 w 47"/>
                  <a:gd name="T15" fmla="*/ 11 h 57"/>
                  <a:gd name="T16" fmla="*/ 45 w 47"/>
                  <a:gd name="T17" fmla="*/ 21 h 57"/>
                  <a:gd name="T18" fmla="*/ 41 w 47"/>
                  <a:gd name="T19" fmla="*/ 31 h 57"/>
                  <a:gd name="T20" fmla="*/ 34 w 47"/>
                  <a:gd name="T21" fmla="*/ 42 h 57"/>
                  <a:gd name="T22" fmla="*/ 26 w 47"/>
                  <a:gd name="T23" fmla="*/ 50 h 57"/>
                  <a:gd name="T24" fmla="*/ 17 w 47"/>
                  <a:gd name="T25" fmla="*/ 56 h 57"/>
                  <a:gd name="T26" fmla="*/ 16 w 47"/>
                  <a:gd name="T27" fmla="*/ 56 h 57"/>
                  <a:gd name="T28" fmla="*/ 15 w 47"/>
                  <a:gd name="T29" fmla="*/ 56 h 57"/>
                  <a:gd name="T30" fmla="*/ 15 w 47"/>
                  <a:gd name="T31" fmla="*/ 56 h 57"/>
                  <a:gd name="T32" fmla="*/ 14 w 47"/>
                  <a:gd name="T33" fmla="*/ 57 h 57"/>
                  <a:gd name="T34" fmla="*/ 7 w 47"/>
                  <a:gd name="T35" fmla="*/ 57 h 57"/>
                  <a:gd name="T36" fmla="*/ 2 w 47"/>
                  <a:gd name="T37" fmla="*/ 53 h 57"/>
                  <a:gd name="T38" fmla="*/ 0 w 47"/>
                  <a:gd name="T39" fmla="*/ 45 h 57"/>
                  <a:gd name="T40" fmla="*/ 1 w 47"/>
                  <a:gd name="T41" fmla="*/ 35 h 57"/>
                  <a:gd name="T42" fmla="*/ 6 w 47"/>
                  <a:gd name="T43" fmla="*/ 24 h 57"/>
                  <a:gd name="T44" fmla="*/ 14 w 47"/>
                  <a:gd name="T45" fmla="*/ 13 h 57"/>
                  <a:gd name="T46" fmla="*/ 22 w 47"/>
                  <a:gd name="T47" fmla="*/ 5 h 57"/>
                  <a:gd name="T48" fmla="*/ 30 w 47"/>
                  <a:gd name="T4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7" h="57">
                    <a:moveTo>
                      <a:pt x="30" y="1"/>
                    </a:moveTo>
                    <a:cubicBezTo>
                      <a:pt x="31" y="1"/>
                      <a:pt x="31" y="1"/>
                      <a:pt x="31" y="1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34" y="0"/>
                      <a:pt x="37" y="0"/>
                      <a:pt x="39" y="1"/>
                    </a:cubicBezTo>
                    <a:cubicBezTo>
                      <a:pt x="41" y="1"/>
                      <a:pt x="43" y="2"/>
                      <a:pt x="44" y="4"/>
                    </a:cubicBezTo>
                    <a:cubicBezTo>
                      <a:pt x="45" y="6"/>
                      <a:pt x="46" y="8"/>
                      <a:pt x="46" y="11"/>
                    </a:cubicBezTo>
                    <a:cubicBezTo>
                      <a:pt x="47" y="14"/>
                      <a:pt x="46" y="17"/>
                      <a:pt x="45" y="21"/>
                    </a:cubicBezTo>
                    <a:cubicBezTo>
                      <a:pt x="44" y="24"/>
                      <a:pt x="43" y="28"/>
                      <a:pt x="41" y="31"/>
                    </a:cubicBezTo>
                    <a:cubicBezTo>
                      <a:pt x="39" y="35"/>
                      <a:pt x="37" y="38"/>
                      <a:pt x="34" y="42"/>
                    </a:cubicBezTo>
                    <a:cubicBezTo>
                      <a:pt x="32" y="45"/>
                      <a:pt x="29" y="48"/>
                      <a:pt x="26" y="50"/>
                    </a:cubicBezTo>
                    <a:cubicBezTo>
                      <a:pt x="23" y="53"/>
                      <a:pt x="20" y="55"/>
                      <a:pt x="17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5" y="56"/>
                      <a:pt x="15" y="56"/>
                    </a:cubicBezTo>
                    <a:cubicBezTo>
                      <a:pt x="15" y="56"/>
                      <a:pt x="15" y="56"/>
                      <a:pt x="15" y="56"/>
                    </a:cubicBezTo>
                    <a:cubicBezTo>
                      <a:pt x="14" y="57"/>
                      <a:pt x="14" y="57"/>
                      <a:pt x="14" y="57"/>
                    </a:cubicBezTo>
                    <a:cubicBezTo>
                      <a:pt x="11" y="57"/>
                      <a:pt x="9" y="57"/>
                      <a:pt x="7" y="57"/>
                    </a:cubicBezTo>
                    <a:cubicBezTo>
                      <a:pt x="5" y="56"/>
                      <a:pt x="3" y="55"/>
                      <a:pt x="2" y="53"/>
                    </a:cubicBezTo>
                    <a:cubicBezTo>
                      <a:pt x="1" y="51"/>
                      <a:pt x="0" y="48"/>
                      <a:pt x="0" y="45"/>
                    </a:cubicBezTo>
                    <a:cubicBezTo>
                      <a:pt x="0" y="43"/>
                      <a:pt x="0" y="39"/>
                      <a:pt x="1" y="35"/>
                    </a:cubicBezTo>
                    <a:cubicBezTo>
                      <a:pt x="3" y="31"/>
                      <a:pt x="4" y="27"/>
                      <a:pt x="6" y="24"/>
                    </a:cubicBezTo>
                    <a:cubicBezTo>
                      <a:pt x="9" y="20"/>
                      <a:pt x="11" y="16"/>
                      <a:pt x="14" y="13"/>
                    </a:cubicBezTo>
                    <a:cubicBezTo>
                      <a:pt x="16" y="10"/>
                      <a:pt x="19" y="7"/>
                      <a:pt x="22" y="5"/>
                    </a:cubicBezTo>
                    <a:cubicBezTo>
                      <a:pt x="25" y="3"/>
                      <a:pt x="28" y="2"/>
                      <a:pt x="30" y="1"/>
                    </a:cubicBezTo>
                  </a:path>
                </a:pathLst>
              </a:custGeom>
              <a:solidFill>
                <a:srgbClr val="5E481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0" name="Freeform 52">
                <a:extLst>
                  <a:ext uri="{FF2B5EF4-FFF2-40B4-BE49-F238E27FC236}">
                    <a16:creationId xmlns:a16="http://schemas.microsoft.com/office/drawing/2014/main" id="{971369A0-F591-41C0-A442-AA7C77B6E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226550" y="2474913"/>
                <a:ext cx="103188" cy="133350"/>
              </a:xfrm>
              <a:custGeom>
                <a:avLst/>
                <a:gdLst>
                  <a:gd name="T0" fmla="*/ 32 w 49"/>
                  <a:gd name="T1" fmla="*/ 1 h 63"/>
                  <a:gd name="T2" fmla="*/ 39 w 49"/>
                  <a:gd name="T3" fmla="*/ 1 h 63"/>
                  <a:gd name="T4" fmla="*/ 45 w 49"/>
                  <a:gd name="T5" fmla="*/ 4 h 63"/>
                  <a:gd name="T6" fmla="*/ 48 w 49"/>
                  <a:gd name="T7" fmla="*/ 9 h 63"/>
                  <a:gd name="T8" fmla="*/ 49 w 49"/>
                  <a:gd name="T9" fmla="*/ 17 h 63"/>
                  <a:gd name="T10" fmla="*/ 46 w 49"/>
                  <a:gd name="T11" fmla="*/ 29 h 63"/>
                  <a:gd name="T12" fmla="*/ 41 w 49"/>
                  <a:gd name="T13" fmla="*/ 40 h 63"/>
                  <a:gd name="T14" fmla="*/ 33 w 49"/>
                  <a:gd name="T15" fmla="*/ 51 h 63"/>
                  <a:gd name="T16" fmla="*/ 23 w 49"/>
                  <a:gd name="T17" fmla="*/ 59 h 63"/>
                  <a:gd name="T18" fmla="*/ 21 w 49"/>
                  <a:gd name="T19" fmla="*/ 61 h 63"/>
                  <a:gd name="T20" fmla="*/ 19 w 49"/>
                  <a:gd name="T21" fmla="*/ 62 h 63"/>
                  <a:gd name="T22" fmla="*/ 17 w 49"/>
                  <a:gd name="T23" fmla="*/ 62 h 63"/>
                  <a:gd name="T24" fmla="*/ 15 w 49"/>
                  <a:gd name="T25" fmla="*/ 63 h 63"/>
                  <a:gd name="T26" fmla="*/ 8 w 49"/>
                  <a:gd name="T27" fmla="*/ 63 h 63"/>
                  <a:gd name="T28" fmla="*/ 3 w 49"/>
                  <a:gd name="T29" fmla="*/ 59 h 63"/>
                  <a:gd name="T30" fmla="*/ 1 w 49"/>
                  <a:gd name="T31" fmla="*/ 53 h 63"/>
                  <a:gd name="T32" fmla="*/ 0 w 49"/>
                  <a:gd name="T33" fmla="*/ 44 h 63"/>
                  <a:gd name="T34" fmla="*/ 4 w 49"/>
                  <a:gd name="T35" fmla="*/ 32 h 63"/>
                  <a:gd name="T36" fmla="*/ 10 w 49"/>
                  <a:gd name="T37" fmla="*/ 20 h 63"/>
                  <a:gd name="T38" fmla="*/ 18 w 49"/>
                  <a:gd name="T39" fmla="*/ 10 h 63"/>
                  <a:gd name="T40" fmla="*/ 27 w 49"/>
                  <a:gd name="T41" fmla="*/ 3 h 63"/>
                  <a:gd name="T42" fmla="*/ 29 w 49"/>
                  <a:gd name="T43" fmla="*/ 2 h 63"/>
                  <a:gd name="T44" fmla="*/ 30 w 49"/>
                  <a:gd name="T45" fmla="*/ 2 h 63"/>
                  <a:gd name="T46" fmla="*/ 31 w 49"/>
                  <a:gd name="T47" fmla="*/ 1 h 63"/>
                  <a:gd name="T48" fmla="*/ 32 w 49"/>
                  <a:gd name="T49" fmla="*/ 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9" h="63">
                    <a:moveTo>
                      <a:pt x="32" y="1"/>
                    </a:moveTo>
                    <a:cubicBezTo>
                      <a:pt x="35" y="1"/>
                      <a:pt x="37" y="0"/>
                      <a:pt x="39" y="1"/>
                    </a:cubicBezTo>
                    <a:cubicBezTo>
                      <a:pt x="41" y="1"/>
                      <a:pt x="43" y="2"/>
                      <a:pt x="45" y="4"/>
                    </a:cubicBezTo>
                    <a:cubicBezTo>
                      <a:pt x="46" y="5"/>
                      <a:pt x="47" y="7"/>
                      <a:pt x="48" y="9"/>
                    </a:cubicBezTo>
                    <a:cubicBezTo>
                      <a:pt x="49" y="12"/>
                      <a:pt x="49" y="14"/>
                      <a:pt x="49" y="17"/>
                    </a:cubicBezTo>
                    <a:cubicBezTo>
                      <a:pt x="49" y="21"/>
                      <a:pt x="48" y="25"/>
                      <a:pt x="46" y="29"/>
                    </a:cubicBezTo>
                    <a:cubicBezTo>
                      <a:pt x="45" y="33"/>
                      <a:pt x="43" y="37"/>
                      <a:pt x="41" y="40"/>
                    </a:cubicBezTo>
                    <a:cubicBezTo>
                      <a:pt x="38" y="44"/>
                      <a:pt x="36" y="48"/>
                      <a:pt x="33" y="51"/>
                    </a:cubicBezTo>
                    <a:cubicBezTo>
                      <a:pt x="30" y="54"/>
                      <a:pt x="26" y="57"/>
                      <a:pt x="23" y="59"/>
                    </a:cubicBezTo>
                    <a:cubicBezTo>
                      <a:pt x="22" y="60"/>
                      <a:pt x="22" y="60"/>
                      <a:pt x="21" y="61"/>
                    </a:cubicBezTo>
                    <a:cubicBezTo>
                      <a:pt x="20" y="61"/>
                      <a:pt x="19" y="61"/>
                      <a:pt x="19" y="62"/>
                    </a:cubicBezTo>
                    <a:cubicBezTo>
                      <a:pt x="18" y="62"/>
                      <a:pt x="17" y="62"/>
                      <a:pt x="17" y="62"/>
                    </a:cubicBezTo>
                    <a:cubicBezTo>
                      <a:pt x="16" y="63"/>
                      <a:pt x="15" y="63"/>
                      <a:pt x="15" y="63"/>
                    </a:cubicBezTo>
                    <a:cubicBezTo>
                      <a:pt x="12" y="63"/>
                      <a:pt x="10" y="63"/>
                      <a:pt x="8" y="63"/>
                    </a:cubicBezTo>
                    <a:cubicBezTo>
                      <a:pt x="6" y="62"/>
                      <a:pt x="5" y="61"/>
                      <a:pt x="3" y="59"/>
                    </a:cubicBezTo>
                    <a:cubicBezTo>
                      <a:pt x="2" y="58"/>
                      <a:pt x="1" y="56"/>
                      <a:pt x="1" y="53"/>
                    </a:cubicBezTo>
                    <a:cubicBezTo>
                      <a:pt x="0" y="51"/>
                      <a:pt x="0" y="48"/>
                      <a:pt x="0" y="44"/>
                    </a:cubicBezTo>
                    <a:cubicBezTo>
                      <a:pt x="1" y="40"/>
                      <a:pt x="2" y="36"/>
                      <a:pt x="4" y="32"/>
                    </a:cubicBezTo>
                    <a:cubicBezTo>
                      <a:pt x="5" y="28"/>
                      <a:pt x="7" y="24"/>
                      <a:pt x="10" y="20"/>
                    </a:cubicBezTo>
                    <a:cubicBezTo>
                      <a:pt x="12" y="16"/>
                      <a:pt x="15" y="13"/>
                      <a:pt x="18" y="10"/>
                    </a:cubicBezTo>
                    <a:cubicBezTo>
                      <a:pt x="21" y="7"/>
                      <a:pt x="24" y="5"/>
                      <a:pt x="27" y="3"/>
                    </a:cubicBezTo>
                    <a:cubicBezTo>
                      <a:pt x="28" y="3"/>
                      <a:pt x="28" y="3"/>
                      <a:pt x="29" y="2"/>
                    </a:cubicBezTo>
                    <a:cubicBezTo>
                      <a:pt x="29" y="2"/>
                      <a:pt x="29" y="2"/>
                      <a:pt x="30" y="2"/>
                    </a:cubicBezTo>
                    <a:cubicBezTo>
                      <a:pt x="30" y="2"/>
                      <a:pt x="31" y="2"/>
                      <a:pt x="31" y="1"/>
                    </a:cubicBezTo>
                    <a:cubicBezTo>
                      <a:pt x="32" y="1"/>
                      <a:pt x="32" y="1"/>
                      <a:pt x="32" y="1"/>
                    </a:cubicBezTo>
                  </a:path>
                </a:pathLst>
              </a:custGeom>
              <a:solidFill>
                <a:srgbClr val="DD31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1" name="Freeform 53">
                <a:extLst>
                  <a:ext uri="{FF2B5EF4-FFF2-40B4-BE49-F238E27FC236}">
                    <a16:creationId xmlns:a16="http://schemas.microsoft.com/office/drawing/2014/main" id="{3E630A80-B610-4BB9-AB45-98E3C51F06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224963" y="2673351"/>
                <a:ext cx="112713" cy="147638"/>
              </a:xfrm>
              <a:custGeom>
                <a:avLst/>
                <a:gdLst>
                  <a:gd name="T0" fmla="*/ 35 w 53"/>
                  <a:gd name="T1" fmla="*/ 0 h 69"/>
                  <a:gd name="T2" fmla="*/ 41 w 53"/>
                  <a:gd name="T3" fmla="*/ 0 h 69"/>
                  <a:gd name="T4" fmla="*/ 46 w 53"/>
                  <a:gd name="T5" fmla="*/ 2 h 69"/>
                  <a:gd name="T6" fmla="*/ 50 w 53"/>
                  <a:gd name="T7" fmla="*/ 7 h 69"/>
                  <a:gd name="T8" fmla="*/ 52 w 53"/>
                  <a:gd name="T9" fmla="*/ 13 h 69"/>
                  <a:gd name="T10" fmla="*/ 52 w 53"/>
                  <a:gd name="T11" fmla="*/ 24 h 69"/>
                  <a:gd name="T12" fmla="*/ 48 w 53"/>
                  <a:gd name="T13" fmla="*/ 37 h 69"/>
                  <a:gd name="T14" fmla="*/ 41 w 53"/>
                  <a:gd name="T15" fmla="*/ 50 h 69"/>
                  <a:gd name="T16" fmla="*/ 31 w 53"/>
                  <a:gd name="T17" fmla="*/ 61 h 69"/>
                  <a:gd name="T18" fmla="*/ 27 w 53"/>
                  <a:gd name="T19" fmla="*/ 65 h 69"/>
                  <a:gd name="T20" fmla="*/ 23 w 53"/>
                  <a:gd name="T21" fmla="*/ 67 h 69"/>
                  <a:gd name="T22" fmla="*/ 20 w 53"/>
                  <a:gd name="T23" fmla="*/ 68 h 69"/>
                  <a:gd name="T24" fmla="*/ 16 w 53"/>
                  <a:gd name="T25" fmla="*/ 69 h 69"/>
                  <a:gd name="T26" fmla="*/ 11 w 53"/>
                  <a:gd name="T27" fmla="*/ 69 h 69"/>
                  <a:gd name="T28" fmla="*/ 6 w 53"/>
                  <a:gd name="T29" fmla="*/ 66 h 69"/>
                  <a:gd name="T30" fmla="*/ 2 w 53"/>
                  <a:gd name="T31" fmla="*/ 61 h 69"/>
                  <a:gd name="T32" fmla="*/ 1 w 53"/>
                  <a:gd name="T33" fmla="*/ 54 h 69"/>
                  <a:gd name="T34" fmla="*/ 1 w 53"/>
                  <a:gd name="T35" fmla="*/ 41 h 69"/>
                  <a:gd name="T36" fmla="*/ 6 w 53"/>
                  <a:gd name="T37" fmla="*/ 27 h 69"/>
                  <a:gd name="T38" fmla="*/ 14 w 53"/>
                  <a:gd name="T39" fmla="*/ 15 h 69"/>
                  <a:gd name="T40" fmla="*/ 23 w 53"/>
                  <a:gd name="T41" fmla="*/ 5 h 69"/>
                  <a:gd name="T42" fmla="*/ 26 w 53"/>
                  <a:gd name="T43" fmla="*/ 3 h 69"/>
                  <a:gd name="T44" fmla="*/ 29 w 53"/>
                  <a:gd name="T45" fmla="*/ 2 h 69"/>
                  <a:gd name="T46" fmla="*/ 32 w 53"/>
                  <a:gd name="T47" fmla="*/ 1 h 69"/>
                  <a:gd name="T48" fmla="*/ 35 w 53"/>
                  <a:gd name="T4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3" h="69">
                    <a:moveTo>
                      <a:pt x="35" y="0"/>
                    </a:moveTo>
                    <a:cubicBezTo>
                      <a:pt x="37" y="0"/>
                      <a:pt x="39" y="0"/>
                      <a:pt x="41" y="0"/>
                    </a:cubicBezTo>
                    <a:cubicBezTo>
                      <a:pt x="43" y="0"/>
                      <a:pt x="45" y="1"/>
                      <a:pt x="46" y="2"/>
                    </a:cubicBezTo>
                    <a:cubicBezTo>
                      <a:pt x="48" y="3"/>
                      <a:pt x="49" y="5"/>
                      <a:pt x="50" y="7"/>
                    </a:cubicBezTo>
                    <a:cubicBezTo>
                      <a:pt x="51" y="8"/>
                      <a:pt x="51" y="10"/>
                      <a:pt x="52" y="13"/>
                    </a:cubicBezTo>
                    <a:cubicBezTo>
                      <a:pt x="53" y="16"/>
                      <a:pt x="52" y="20"/>
                      <a:pt x="52" y="24"/>
                    </a:cubicBezTo>
                    <a:cubicBezTo>
                      <a:pt x="51" y="28"/>
                      <a:pt x="50" y="33"/>
                      <a:pt x="48" y="37"/>
                    </a:cubicBezTo>
                    <a:cubicBezTo>
                      <a:pt x="46" y="42"/>
                      <a:pt x="44" y="46"/>
                      <a:pt x="41" y="50"/>
                    </a:cubicBezTo>
                    <a:cubicBezTo>
                      <a:pt x="38" y="54"/>
                      <a:pt x="35" y="58"/>
                      <a:pt x="31" y="61"/>
                    </a:cubicBezTo>
                    <a:cubicBezTo>
                      <a:pt x="30" y="63"/>
                      <a:pt x="28" y="64"/>
                      <a:pt x="27" y="65"/>
                    </a:cubicBezTo>
                    <a:cubicBezTo>
                      <a:pt x="26" y="65"/>
                      <a:pt x="25" y="66"/>
                      <a:pt x="23" y="67"/>
                    </a:cubicBezTo>
                    <a:cubicBezTo>
                      <a:pt x="22" y="67"/>
                      <a:pt x="21" y="68"/>
                      <a:pt x="20" y="68"/>
                    </a:cubicBezTo>
                    <a:cubicBezTo>
                      <a:pt x="19" y="69"/>
                      <a:pt x="17" y="69"/>
                      <a:pt x="16" y="69"/>
                    </a:cubicBezTo>
                    <a:cubicBezTo>
                      <a:pt x="14" y="69"/>
                      <a:pt x="12" y="69"/>
                      <a:pt x="11" y="69"/>
                    </a:cubicBezTo>
                    <a:cubicBezTo>
                      <a:pt x="9" y="68"/>
                      <a:pt x="7" y="67"/>
                      <a:pt x="6" y="66"/>
                    </a:cubicBezTo>
                    <a:cubicBezTo>
                      <a:pt x="5" y="65"/>
                      <a:pt x="3" y="63"/>
                      <a:pt x="2" y="61"/>
                    </a:cubicBezTo>
                    <a:cubicBezTo>
                      <a:pt x="2" y="59"/>
                      <a:pt x="1" y="57"/>
                      <a:pt x="1" y="54"/>
                    </a:cubicBezTo>
                    <a:cubicBezTo>
                      <a:pt x="0" y="50"/>
                      <a:pt x="0" y="45"/>
                      <a:pt x="1" y="41"/>
                    </a:cubicBezTo>
                    <a:cubicBezTo>
                      <a:pt x="2" y="36"/>
                      <a:pt x="4" y="32"/>
                      <a:pt x="6" y="27"/>
                    </a:cubicBezTo>
                    <a:cubicBezTo>
                      <a:pt x="8" y="23"/>
                      <a:pt x="11" y="19"/>
                      <a:pt x="14" y="15"/>
                    </a:cubicBezTo>
                    <a:cubicBezTo>
                      <a:pt x="16" y="11"/>
                      <a:pt x="20" y="8"/>
                      <a:pt x="23" y="5"/>
                    </a:cubicBezTo>
                    <a:cubicBezTo>
                      <a:pt x="24" y="5"/>
                      <a:pt x="25" y="4"/>
                      <a:pt x="26" y="3"/>
                    </a:cubicBezTo>
                    <a:cubicBezTo>
                      <a:pt x="27" y="3"/>
                      <a:pt x="28" y="2"/>
                      <a:pt x="29" y="2"/>
                    </a:cubicBezTo>
                    <a:cubicBezTo>
                      <a:pt x="30" y="1"/>
                      <a:pt x="31" y="1"/>
                      <a:pt x="32" y="1"/>
                    </a:cubicBezTo>
                    <a:cubicBezTo>
                      <a:pt x="33" y="0"/>
                      <a:pt x="34" y="0"/>
                      <a:pt x="35" y="0"/>
                    </a:cubicBezTo>
                  </a:path>
                </a:pathLst>
              </a:custGeom>
              <a:solidFill>
                <a:srgbClr val="7429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2" name="Freeform 54">
                <a:extLst>
                  <a:ext uri="{FF2B5EF4-FFF2-40B4-BE49-F238E27FC236}">
                    <a16:creationId xmlns:a16="http://schemas.microsoft.com/office/drawing/2014/main" id="{A07E88C0-2DD4-4D9C-B79C-F833F566A3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170988" y="2863851"/>
                <a:ext cx="119063" cy="165100"/>
              </a:xfrm>
              <a:custGeom>
                <a:avLst/>
                <a:gdLst>
                  <a:gd name="T0" fmla="*/ 38 w 56"/>
                  <a:gd name="T1" fmla="*/ 0 h 78"/>
                  <a:gd name="T2" fmla="*/ 43 w 56"/>
                  <a:gd name="T3" fmla="*/ 0 h 78"/>
                  <a:gd name="T4" fmla="*/ 47 w 56"/>
                  <a:gd name="T5" fmla="*/ 1 h 78"/>
                  <a:gd name="T6" fmla="*/ 51 w 56"/>
                  <a:gd name="T7" fmla="*/ 4 h 78"/>
                  <a:gd name="T8" fmla="*/ 54 w 56"/>
                  <a:gd name="T9" fmla="*/ 8 h 78"/>
                  <a:gd name="T10" fmla="*/ 56 w 56"/>
                  <a:gd name="T11" fmla="*/ 20 h 78"/>
                  <a:gd name="T12" fmla="*/ 55 w 56"/>
                  <a:gd name="T13" fmla="*/ 34 h 78"/>
                  <a:gd name="T14" fmla="*/ 50 w 56"/>
                  <a:gd name="T15" fmla="*/ 49 h 78"/>
                  <a:gd name="T16" fmla="*/ 41 w 56"/>
                  <a:gd name="T17" fmla="*/ 63 h 78"/>
                  <a:gd name="T18" fmla="*/ 35 w 56"/>
                  <a:gd name="T19" fmla="*/ 69 h 78"/>
                  <a:gd name="T20" fmla="*/ 29 w 56"/>
                  <a:gd name="T21" fmla="*/ 74 h 78"/>
                  <a:gd name="T22" fmla="*/ 23 w 56"/>
                  <a:gd name="T23" fmla="*/ 76 h 78"/>
                  <a:gd name="T24" fmla="*/ 17 w 56"/>
                  <a:gd name="T25" fmla="*/ 78 h 78"/>
                  <a:gd name="T26" fmla="*/ 12 w 56"/>
                  <a:gd name="T27" fmla="*/ 77 h 78"/>
                  <a:gd name="T28" fmla="*/ 8 w 56"/>
                  <a:gd name="T29" fmla="*/ 75 h 78"/>
                  <a:gd name="T30" fmla="*/ 5 w 56"/>
                  <a:gd name="T31" fmla="*/ 72 h 78"/>
                  <a:gd name="T32" fmla="*/ 2 w 56"/>
                  <a:gd name="T33" fmla="*/ 66 h 78"/>
                  <a:gd name="T34" fmla="*/ 0 w 56"/>
                  <a:gd name="T35" fmla="*/ 53 h 78"/>
                  <a:gd name="T36" fmla="*/ 2 w 56"/>
                  <a:gd name="T37" fmla="*/ 38 h 78"/>
                  <a:gd name="T38" fmla="*/ 8 w 56"/>
                  <a:gd name="T39" fmla="*/ 24 h 78"/>
                  <a:gd name="T40" fmla="*/ 17 w 56"/>
                  <a:gd name="T41" fmla="*/ 11 h 78"/>
                  <a:gd name="T42" fmla="*/ 22 w 56"/>
                  <a:gd name="T43" fmla="*/ 7 h 78"/>
                  <a:gd name="T44" fmla="*/ 28 w 56"/>
                  <a:gd name="T45" fmla="*/ 3 h 78"/>
                  <a:gd name="T46" fmla="*/ 33 w 56"/>
                  <a:gd name="T47" fmla="*/ 1 h 78"/>
                  <a:gd name="T48" fmla="*/ 38 w 56"/>
                  <a:gd name="T4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6" h="78">
                    <a:moveTo>
                      <a:pt x="38" y="0"/>
                    </a:moveTo>
                    <a:cubicBezTo>
                      <a:pt x="40" y="0"/>
                      <a:pt x="41" y="0"/>
                      <a:pt x="43" y="0"/>
                    </a:cubicBezTo>
                    <a:cubicBezTo>
                      <a:pt x="45" y="0"/>
                      <a:pt x="46" y="1"/>
                      <a:pt x="47" y="1"/>
                    </a:cubicBezTo>
                    <a:cubicBezTo>
                      <a:pt x="49" y="2"/>
                      <a:pt x="50" y="3"/>
                      <a:pt x="51" y="4"/>
                    </a:cubicBezTo>
                    <a:cubicBezTo>
                      <a:pt x="52" y="5"/>
                      <a:pt x="53" y="7"/>
                      <a:pt x="54" y="8"/>
                    </a:cubicBezTo>
                    <a:cubicBezTo>
                      <a:pt x="55" y="12"/>
                      <a:pt x="56" y="16"/>
                      <a:pt x="56" y="20"/>
                    </a:cubicBezTo>
                    <a:cubicBezTo>
                      <a:pt x="56" y="25"/>
                      <a:pt x="56" y="29"/>
                      <a:pt x="55" y="34"/>
                    </a:cubicBezTo>
                    <a:cubicBezTo>
                      <a:pt x="54" y="39"/>
                      <a:pt x="52" y="44"/>
                      <a:pt x="50" y="49"/>
                    </a:cubicBezTo>
                    <a:cubicBezTo>
                      <a:pt x="47" y="54"/>
                      <a:pt x="45" y="58"/>
                      <a:pt x="41" y="63"/>
                    </a:cubicBezTo>
                    <a:cubicBezTo>
                      <a:pt x="39" y="65"/>
                      <a:pt x="37" y="67"/>
                      <a:pt x="35" y="69"/>
                    </a:cubicBezTo>
                    <a:cubicBezTo>
                      <a:pt x="33" y="71"/>
                      <a:pt x="31" y="72"/>
                      <a:pt x="29" y="74"/>
                    </a:cubicBezTo>
                    <a:cubicBezTo>
                      <a:pt x="27" y="75"/>
                      <a:pt x="25" y="76"/>
                      <a:pt x="23" y="76"/>
                    </a:cubicBezTo>
                    <a:cubicBezTo>
                      <a:pt x="21" y="77"/>
                      <a:pt x="19" y="77"/>
                      <a:pt x="17" y="78"/>
                    </a:cubicBezTo>
                    <a:cubicBezTo>
                      <a:pt x="16" y="78"/>
                      <a:pt x="14" y="78"/>
                      <a:pt x="12" y="77"/>
                    </a:cubicBezTo>
                    <a:cubicBezTo>
                      <a:pt x="11" y="77"/>
                      <a:pt x="9" y="76"/>
                      <a:pt x="8" y="75"/>
                    </a:cubicBezTo>
                    <a:cubicBezTo>
                      <a:pt x="7" y="74"/>
                      <a:pt x="6" y="73"/>
                      <a:pt x="5" y="72"/>
                    </a:cubicBezTo>
                    <a:cubicBezTo>
                      <a:pt x="4" y="70"/>
                      <a:pt x="3" y="68"/>
                      <a:pt x="2" y="66"/>
                    </a:cubicBezTo>
                    <a:cubicBezTo>
                      <a:pt x="0" y="62"/>
                      <a:pt x="0" y="58"/>
                      <a:pt x="0" y="53"/>
                    </a:cubicBezTo>
                    <a:cubicBezTo>
                      <a:pt x="0" y="48"/>
                      <a:pt x="0" y="43"/>
                      <a:pt x="2" y="38"/>
                    </a:cubicBezTo>
                    <a:cubicBezTo>
                      <a:pt x="3" y="33"/>
                      <a:pt x="5" y="28"/>
                      <a:pt x="8" y="24"/>
                    </a:cubicBezTo>
                    <a:cubicBezTo>
                      <a:pt x="10" y="19"/>
                      <a:pt x="13" y="15"/>
                      <a:pt x="17" y="11"/>
                    </a:cubicBezTo>
                    <a:cubicBezTo>
                      <a:pt x="19" y="10"/>
                      <a:pt x="21" y="8"/>
                      <a:pt x="22" y="7"/>
                    </a:cubicBezTo>
                    <a:cubicBezTo>
                      <a:pt x="24" y="5"/>
                      <a:pt x="26" y="4"/>
                      <a:pt x="28" y="3"/>
                    </a:cubicBezTo>
                    <a:cubicBezTo>
                      <a:pt x="30" y="2"/>
                      <a:pt x="31" y="1"/>
                      <a:pt x="33" y="1"/>
                    </a:cubicBezTo>
                    <a:cubicBezTo>
                      <a:pt x="35" y="0"/>
                      <a:pt x="36" y="0"/>
                      <a:pt x="38" y="0"/>
                    </a:cubicBezTo>
                  </a:path>
                </a:pathLst>
              </a:custGeom>
              <a:solidFill>
                <a:srgbClr val="8EB8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3" name="Freeform 55">
                <a:extLst>
                  <a:ext uri="{FF2B5EF4-FFF2-40B4-BE49-F238E27FC236}">
                    <a16:creationId xmlns:a16="http://schemas.microsoft.com/office/drawing/2014/main" id="{5C092ACD-CA2E-4F6F-B0A4-2ED0B5A95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063038" y="3028951"/>
                <a:ext cx="134938" cy="187325"/>
              </a:xfrm>
              <a:custGeom>
                <a:avLst/>
                <a:gdLst>
                  <a:gd name="T0" fmla="*/ 42 w 64"/>
                  <a:gd name="T1" fmla="*/ 0 h 88"/>
                  <a:gd name="T2" fmla="*/ 46 w 64"/>
                  <a:gd name="T3" fmla="*/ 0 h 88"/>
                  <a:gd name="T4" fmla="*/ 50 w 64"/>
                  <a:gd name="T5" fmla="*/ 1 h 88"/>
                  <a:gd name="T6" fmla="*/ 53 w 64"/>
                  <a:gd name="T7" fmla="*/ 2 h 88"/>
                  <a:gd name="T8" fmla="*/ 56 w 64"/>
                  <a:gd name="T9" fmla="*/ 5 h 88"/>
                  <a:gd name="T10" fmla="*/ 62 w 64"/>
                  <a:gd name="T11" fmla="*/ 15 h 88"/>
                  <a:gd name="T12" fmla="*/ 64 w 64"/>
                  <a:gd name="T13" fmla="*/ 29 h 88"/>
                  <a:gd name="T14" fmla="*/ 62 w 64"/>
                  <a:gd name="T15" fmla="*/ 46 h 88"/>
                  <a:gd name="T16" fmla="*/ 55 w 64"/>
                  <a:gd name="T17" fmla="*/ 64 h 88"/>
                  <a:gd name="T18" fmla="*/ 48 w 64"/>
                  <a:gd name="T19" fmla="*/ 74 h 88"/>
                  <a:gd name="T20" fmla="*/ 40 w 64"/>
                  <a:gd name="T21" fmla="*/ 82 h 88"/>
                  <a:gd name="T22" fmla="*/ 32 w 64"/>
                  <a:gd name="T23" fmla="*/ 86 h 88"/>
                  <a:gd name="T24" fmla="*/ 23 w 64"/>
                  <a:gd name="T25" fmla="*/ 88 h 88"/>
                  <a:gd name="T26" fmla="*/ 19 w 64"/>
                  <a:gd name="T27" fmla="*/ 87 h 88"/>
                  <a:gd name="T28" fmla="*/ 15 w 64"/>
                  <a:gd name="T29" fmla="*/ 86 h 88"/>
                  <a:gd name="T30" fmla="*/ 12 w 64"/>
                  <a:gd name="T31" fmla="*/ 84 h 88"/>
                  <a:gd name="T32" fmla="*/ 8 w 64"/>
                  <a:gd name="T33" fmla="*/ 81 h 88"/>
                  <a:gd name="T34" fmla="*/ 2 w 64"/>
                  <a:gd name="T35" fmla="*/ 68 h 88"/>
                  <a:gd name="T36" fmla="*/ 1 w 64"/>
                  <a:gd name="T37" fmla="*/ 52 h 88"/>
                  <a:gd name="T38" fmla="*/ 5 w 64"/>
                  <a:gd name="T39" fmla="*/ 35 h 88"/>
                  <a:gd name="T40" fmla="*/ 13 w 64"/>
                  <a:gd name="T41" fmla="*/ 20 h 88"/>
                  <a:gd name="T42" fmla="*/ 20 w 64"/>
                  <a:gd name="T43" fmla="*/ 11 h 88"/>
                  <a:gd name="T44" fmla="*/ 28 w 64"/>
                  <a:gd name="T45" fmla="*/ 5 h 88"/>
                  <a:gd name="T46" fmla="*/ 35 w 64"/>
                  <a:gd name="T47" fmla="*/ 1 h 88"/>
                  <a:gd name="T48" fmla="*/ 42 w 64"/>
                  <a:gd name="T49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" h="88">
                    <a:moveTo>
                      <a:pt x="42" y="0"/>
                    </a:moveTo>
                    <a:cubicBezTo>
                      <a:pt x="44" y="0"/>
                      <a:pt x="45" y="0"/>
                      <a:pt x="46" y="0"/>
                    </a:cubicBezTo>
                    <a:cubicBezTo>
                      <a:pt x="47" y="0"/>
                      <a:pt x="49" y="0"/>
                      <a:pt x="50" y="1"/>
                    </a:cubicBezTo>
                    <a:cubicBezTo>
                      <a:pt x="51" y="1"/>
                      <a:pt x="52" y="2"/>
                      <a:pt x="53" y="2"/>
                    </a:cubicBezTo>
                    <a:cubicBezTo>
                      <a:pt x="54" y="3"/>
                      <a:pt x="55" y="4"/>
                      <a:pt x="56" y="5"/>
                    </a:cubicBezTo>
                    <a:cubicBezTo>
                      <a:pt x="59" y="7"/>
                      <a:pt x="61" y="11"/>
                      <a:pt x="62" y="15"/>
                    </a:cubicBezTo>
                    <a:cubicBezTo>
                      <a:pt x="64" y="19"/>
                      <a:pt x="64" y="24"/>
                      <a:pt x="64" y="29"/>
                    </a:cubicBezTo>
                    <a:cubicBezTo>
                      <a:pt x="64" y="35"/>
                      <a:pt x="63" y="40"/>
                      <a:pt x="62" y="46"/>
                    </a:cubicBezTo>
                    <a:cubicBezTo>
                      <a:pt x="60" y="52"/>
                      <a:pt x="58" y="58"/>
                      <a:pt x="55" y="64"/>
                    </a:cubicBezTo>
                    <a:cubicBezTo>
                      <a:pt x="53" y="68"/>
                      <a:pt x="50" y="71"/>
                      <a:pt x="48" y="74"/>
                    </a:cubicBezTo>
                    <a:cubicBezTo>
                      <a:pt x="45" y="77"/>
                      <a:pt x="43" y="80"/>
                      <a:pt x="40" y="82"/>
                    </a:cubicBezTo>
                    <a:cubicBezTo>
                      <a:pt x="37" y="84"/>
                      <a:pt x="35" y="85"/>
                      <a:pt x="32" y="86"/>
                    </a:cubicBezTo>
                    <a:cubicBezTo>
                      <a:pt x="29" y="87"/>
                      <a:pt x="26" y="88"/>
                      <a:pt x="23" y="88"/>
                    </a:cubicBezTo>
                    <a:cubicBezTo>
                      <a:pt x="22" y="88"/>
                      <a:pt x="21" y="88"/>
                      <a:pt x="19" y="87"/>
                    </a:cubicBezTo>
                    <a:cubicBezTo>
                      <a:pt x="18" y="87"/>
                      <a:pt x="17" y="87"/>
                      <a:pt x="15" y="86"/>
                    </a:cubicBezTo>
                    <a:cubicBezTo>
                      <a:pt x="14" y="86"/>
                      <a:pt x="13" y="85"/>
                      <a:pt x="12" y="84"/>
                    </a:cubicBezTo>
                    <a:cubicBezTo>
                      <a:pt x="10" y="83"/>
                      <a:pt x="9" y="82"/>
                      <a:pt x="8" y="81"/>
                    </a:cubicBezTo>
                    <a:cubicBezTo>
                      <a:pt x="5" y="78"/>
                      <a:pt x="3" y="73"/>
                      <a:pt x="2" y="68"/>
                    </a:cubicBezTo>
                    <a:cubicBezTo>
                      <a:pt x="1" y="63"/>
                      <a:pt x="0" y="58"/>
                      <a:pt x="1" y="52"/>
                    </a:cubicBezTo>
                    <a:cubicBezTo>
                      <a:pt x="1" y="47"/>
                      <a:pt x="3" y="41"/>
                      <a:pt x="5" y="35"/>
                    </a:cubicBezTo>
                    <a:cubicBezTo>
                      <a:pt x="7" y="30"/>
                      <a:pt x="10" y="24"/>
                      <a:pt x="13" y="20"/>
                    </a:cubicBezTo>
                    <a:cubicBezTo>
                      <a:pt x="15" y="16"/>
                      <a:pt x="18" y="14"/>
                      <a:pt x="20" y="11"/>
                    </a:cubicBezTo>
                    <a:cubicBezTo>
                      <a:pt x="23" y="9"/>
                      <a:pt x="25" y="7"/>
                      <a:pt x="28" y="5"/>
                    </a:cubicBezTo>
                    <a:cubicBezTo>
                      <a:pt x="30" y="4"/>
                      <a:pt x="33" y="2"/>
                      <a:pt x="35" y="1"/>
                    </a:cubicBezTo>
                    <a:cubicBezTo>
                      <a:pt x="38" y="0"/>
                      <a:pt x="40" y="0"/>
                      <a:pt x="42" y="0"/>
                    </a:cubicBezTo>
                  </a:path>
                </a:pathLst>
              </a:custGeom>
              <a:solidFill>
                <a:srgbClr val="604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4" name="Freeform 56">
                <a:extLst>
                  <a:ext uri="{FF2B5EF4-FFF2-40B4-BE49-F238E27FC236}">
                    <a16:creationId xmlns:a16="http://schemas.microsoft.com/office/drawing/2014/main" id="{2F05B5B3-157B-4C51-BCBD-075CA952C3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878888" y="3144838"/>
                <a:ext cx="155575" cy="209550"/>
              </a:xfrm>
              <a:custGeom>
                <a:avLst/>
                <a:gdLst>
                  <a:gd name="T0" fmla="*/ 46 w 73"/>
                  <a:gd name="T1" fmla="*/ 0 h 99"/>
                  <a:gd name="T2" fmla="*/ 48 w 73"/>
                  <a:gd name="T3" fmla="*/ 0 h 99"/>
                  <a:gd name="T4" fmla="*/ 50 w 73"/>
                  <a:gd name="T5" fmla="*/ 0 h 99"/>
                  <a:gd name="T6" fmla="*/ 51 w 73"/>
                  <a:gd name="T7" fmla="*/ 0 h 99"/>
                  <a:gd name="T8" fmla="*/ 53 w 73"/>
                  <a:gd name="T9" fmla="*/ 1 h 99"/>
                  <a:gd name="T10" fmla="*/ 64 w 73"/>
                  <a:gd name="T11" fmla="*/ 8 h 99"/>
                  <a:gd name="T12" fmla="*/ 70 w 73"/>
                  <a:gd name="T13" fmla="*/ 21 h 99"/>
                  <a:gd name="T14" fmla="*/ 73 w 73"/>
                  <a:gd name="T15" fmla="*/ 38 h 99"/>
                  <a:gd name="T16" fmla="*/ 70 w 73"/>
                  <a:gd name="T17" fmla="*/ 58 h 99"/>
                  <a:gd name="T18" fmla="*/ 63 w 73"/>
                  <a:gd name="T19" fmla="*/ 75 h 99"/>
                  <a:gd name="T20" fmla="*/ 53 w 73"/>
                  <a:gd name="T21" fmla="*/ 88 h 99"/>
                  <a:gd name="T22" fmla="*/ 41 w 73"/>
                  <a:gd name="T23" fmla="*/ 96 h 99"/>
                  <a:gd name="T24" fmla="*/ 28 w 73"/>
                  <a:gd name="T25" fmla="*/ 98 h 99"/>
                  <a:gd name="T26" fmla="*/ 26 w 73"/>
                  <a:gd name="T27" fmla="*/ 98 h 99"/>
                  <a:gd name="T28" fmla="*/ 24 w 73"/>
                  <a:gd name="T29" fmla="*/ 98 h 99"/>
                  <a:gd name="T30" fmla="*/ 22 w 73"/>
                  <a:gd name="T31" fmla="*/ 97 h 99"/>
                  <a:gd name="T32" fmla="*/ 19 w 73"/>
                  <a:gd name="T33" fmla="*/ 97 h 99"/>
                  <a:gd name="T34" fmla="*/ 7 w 73"/>
                  <a:gd name="T35" fmla="*/ 87 h 99"/>
                  <a:gd name="T36" fmla="*/ 1 w 73"/>
                  <a:gd name="T37" fmla="*/ 72 h 99"/>
                  <a:gd name="T38" fmla="*/ 1 w 73"/>
                  <a:gd name="T39" fmla="*/ 53 h 99"/>
                  <a:gd name="T40" fmla="*/ 6 w 73"/>
                  <a:gd name="T41" fmla="*/ 34 h 99"/>
                  <a:gd name="T42" fmla="*/ 14 w 73"/>
                  <a:gd name="T43" fmla="*/ 20 h 99"/>
                  <a:gd name="T44" fmla="*/ 24 w 73"/>
                  <a:gd name="T45" fmla="*/ 9 h 99"/>
                  <a:gd name="T46" fmla="*/ 35 w 73"/>
                  <a:gd name="T47" fmla="*/ 2 h 99"/>
                  <a:gd name="T48" fmla="*/ 46 w 73"/>
                  <a:gd name="T4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3" h="99">
                    <a:moveTo>
                      <a:pt x="46" y="0"/>
                    </a:moveTo>
                    <a:cubicBezTo>
                      <a:pt x="47" y="0"/>
                      <a:pt x="47" y="0"/>
                      <a:pt x="48" y="0"/>
                    </a:cubicBezTo>
                    <a:cubicBezTo>
                      <a:pt x="48" y="0"/>
                      <a:pt x="49" y="0"/>
                      <a:pt x="50" y="0"/>
                    </a:cubicBezTo>
                    <a:cubicBezTo>
                      <a:pt x="50" y="0"/>
                      <a:pt x="51" y="0"/>
                      <a:pt x="51" y="0"/>
                    </a:cubicBezTo>
                    <a:cubicBezTo>
                      <a:pt x="52" y="0"/>
                      <a:pt x="53" y="0"/>
                      <a:pt x="53" y="1"/>
                    </a:cubicBezTo>
                    <a:cubicBezTo>
                      <a:pt x="57" y="2"/>
                      <a:pt x="61" y="4"/>
                      <a:pt x="64" y="8"/>
                    </a:cubicBezTo>
                    <a:cubicBezTo>
                      <a:pt x="67" y="11"/>
                      <a:pt x="69" y="16"/>
                      <a:pt x="70" y="21"/>
                    </a:cubicBezTo>
                    <a:cubicBezTo>
                      <a:pt x="72" y="26"/>
                      <a:pt x="73" y="32"/>
                      <a:pt x="73" y="38"/>
                    </a:cubicBezTo>
                    <a:cubicBezTo>
                      <a:pt x="73" y="44"/>
                      <a:pt x="72" y="51"/>
                      <a:pt x="70" y="58"/>
                    </a:cubicBezTo>
                    <a:cubicBezTo>
                      <a:pt x="69" y="64"/>
                      <a:pt x="66" y="70"/>
                      <a:pt x="63" y="75"/>
                    </a:cubicBezTo>
                    <a:cubicBezTo>
                      <a:pt x="61" y="80"/>
                      <a:pt x="57" y="84"/>
                      <a:pt x="53" y="88"/>
                    </a:cubicBezTo>
                    <a:cubicBezTo>
                      <a:pt x="50" y="91"/>
                      <a:pt x="46" y="94"/>
                      <a:pt x="41" y="96"/>
                    </a:cubicBezTo>
                    <a:cubicBezTo>
                      <a:pt x="37" y="98"/>
                      <a:pt x="32" y="99"/>
                      <a:pt x="28" y="98"/>
                    </a:cubicBezTo>
                    <a:cubicBezTo>
                      <a:pt x="27" y="98"/>
                      <a:pt x="26" y="98"/>
                      <a:pt x="26" y="98"/>
                    </a:cubicBezTo>
                    <a:cubicBezTo>
                      <a:pt x="25" y="98"/>
                      <a:pt x="24" y="98"/>
                      <a:pt x="24" y="98"/>
                    </a:cubicBezTo>
                    <a:cubicBezTo>
                      <a:pt x="23" y="98"/>
                      <a:pt x="22" y="97"/>
                      <a:pt x="22" y="97"/>
                    </a:cubicBezTo>
                    <a:cubicBezTo>
                      <a:pt x="21" y="97"/>
                      <a:pt x="20" y="97"/>
                      <a:pt x="19" y="97"/>
                    </a:cubicBezTo>
                    <a:cubicBezTo>
                      <a:pt x="15" y="95"/>
                      <a:pt x="11" y="91"/>
                      <a:pt x="7" y="87"/>
                    </a:cubicBezTo>
                    <a:cubicBezTo>
                      <a:pt x="5" y="83"/>
                      <a:pt x="2" y="77"/>
                      <a:pt x="1" y="72"/>
                    </a:cubicBezTo>
                    <a:cubicBezTo>
                      <a:pt x="0" y="66"/>
                      <a:pt x="0" y="60"/>
                      <a:pt x="1" y="53"/>
                    </a:cubicBezTo>
                    <a:cubicBezTo>
                      <a:pt x="2" y="47"/>
                      <a:pt x="3" y="40"/>
                      <a:pt x="6" y="34"/>
                    </a:cubicBezTo>
                    <a:cubicBezTo>
                      <a:pt x="8" y="29"/>
                      <a:pt x="11" y="24"/>
                      <a:pt x="14" y="20"/>
                    </a:cubicBezTo>
                    <a:cubicBezTo>
                      <a:pt x="17" y="16"/>
                      <a:pt x="21" y="12"/>
                      <a:pt x="24" y="9"/>
                    </a:cubicBezTo>
                    <a:cubicBezTo>
                      <a:pt x="28" y="6"/>
                      <a:pt x="32" y="4"/>
                      <a:pt x="35" y="2"/>
                    </a:cubicBezTo>
                    <a:cubicBezTo>
                      <a:pt x="39" y="1"/>
                      <a:pt x="43" y="0"/>
                      <a:pt x="46" y="0"/>
                    </a:cubicBezTo>
                  </a:path>
                </a:pathLst>
              </a:custGeom>
              <a:solidFill>
                <a:srgbClr val="9C20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5" name="Freeform 57">
                <a:extLst>
                  <a:ext uri="{FF2B5EF4-FFF2-40B4-BE49-F238E27FC236}">
                    <a16:creationId xmlns:a16="http://schemas.microsoft.com/office/drawing/2014/main" id="{13B0B4DF-8648-447C-A625-53454CC5E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616950" y="3165476"/>
                <a:ext cx="180975" cy="231775"/>
              </a:xfrm>
              <a:custGeom>
                <a:avLst/>
                <a:gdLst>
                  <a:gd name="T0" fmla="*/ 48 w 85"/>
                  <a:gd name="T1" fmla="*/ 0 h 109"/>
                  <a:gd name="T2" fmla="*/ 61 w 85"/>
                  <a:gd name="T3" fmla="*/ 4 h 109"/>
                  <a:gd name="T4" fmla="*/ 73 w 85"/>
                  <a:gd name="T5" fmla="*/ 13 h 109"/>
                  <a:gd name="T6" fmla="*/ 81 w 85"/>
                  <a:gd name="T7" fmla="*/ 28 h 109"/>
                  <a:gd name="T8" fmla="*/ 85 w 85"/>
                  <a:gd name="T9" fmla="*/ 47 h 109"/>
                  <a:gd name="T10" fmla="*/ 82 w 85"/>
                  <a:gd name="T11" fmla="*/ 70 h 109"/>
                  <a:gd name="T12" fmla="*/ 72 w 85"/>
                  <a:gd name="T13" fmla="*/ 89 h 109"/>
                  <a:gd name="T14" fmla="*/ 56 w 85"/>
                  <a:gd name="T15" fmla="*/ 103 h 109"/>
                  <a:gd name="T16" fmla="*/ 38 w 85"/>
                  <a:gd name="T17" fmla="*/ 109 h 109"/>
                  <a:gd name="T18" fmla="*/ 37 w 85"/>
                  <a:gd name="T19" fmla="*/ 109 h 109"/>
                  <a:gd name="T20" fmla="*/ 35 w 85"/>
                  <a:gd name="T21" fmla="*/ 109 h 109"/>
                  <a:gd name="T22" fmla="*/ 34 w 85"/>
                  <a:gd name="T23" fmla="*/ 109 h 109"/>
                  <a:gd name="T24" fmla="*/ 33 w 85"/>
                  <a:gd name="T25" fmla="*/ 109 h 109"/>
                  <a:gd name="T26" fmla="*/ 17 w 85"/>
                  <a:gd name="T27" fmla="*/ 103 h 109"/>
                  <a:gd name="T28" fmla="*/ 6 w 85"/>
                  <a:gd name="T29" fmla="*/ 91 h 109"/>
                  <a:gd name="T30" fmla="*/ 1 w 85"/>
                  <a:gd name="T31" fmla="*/ 74 h 109"/>
                  <a:gd name="T32" fmla="*/ 1 w 85"/>
                  <a:gd name="T33" fmla="*/ 54 h 109"/>
                  <a:gd name="T34" fmla="*/ 7 w 85"/>
                  <a:gd name="T35" fmla="*/ 34 h 109"/>
                  <a:gd name="T36" fmla="*/ 18 w 85"/>
                  <a:gd name="T37" fmla="*/ 18 h 109"/>
                  <a:gd name="T38" fmla="*/ 31 w 85"/>
                  <a:gd name="T39" fmla="*/ 6 h 109"/>
                  <a:gd name="T40" fmla="*/ 46 w 85"/>
                  <a:gd name="T41" fmla="*/ 1 h 109"/>
                  <a:gd name="T42" fmla="*/ 46 w 85"/>
                  <a:gd name="T43" fmla="*/ 1 h 109"/>
                  <a:gd name="T44" fmla="*/ 46 w 85"/>
                  <a:gd name="T45" fmla="*/ 1 h 109"/>
                  <a:gd name="T46" fmla="*/ 47 w 85"/>
                  <a:gd name="T47" fmla="*/ 0 h 109"/>
                  <a:gd name="T48" fmla="*/ 48 w 85"/>
                  <a:gd name="T49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" h="109">
                    <a:moveTo>
                      <a:pt x="48" y="0"/>
                    </a:moveTo>
                    <a:cubicBezTo>
                      <a:pt x="52" y="0"/>
                      <a:pt x="57" y="1"/>
                      <a:pt x="61" y="4"/>
                    </a:cubicBezTo>
                    <a:cubicBezTo>
                      <a:pt x="66" y="6"/>
                      <a:pt x="69" y="9"/>
                      <a:pt x="73" y="13"/>
                    </a:cubicBezTo>
                    <a:cubicBezTo>
                      <a:pt x="76" y="17"/>
                      <a:pt x="79" y="22"/>
                      <a:pt x="81" y="28"/>
                    </a:cubicBezTo>
                    <a:cubicBezTo>
                      <a:pt x="83" y="34"/>
                      <a:pt x="84" y="40"/>
                      <a:pt x="85" y="47"/>
                    </a:cubicBezTo>
                    <a:cubicBezTo>
                      <a:pt x="85" y="55"/>
                      <a:pt x="84" y="63"/>
                      <a:pt x="82" y="70"/>
                    </a:cubicBezTo>
                    <a:cubicBezTo>
                      <a:pt x="79" y="77"/>
                      <a:pt x="76" y="83"/>
                      <a:pt x="72" y="89"/>
                    </a:cubicBezTo>
                    <a:cubicBezTo>
                      <a:pt x="67" y="95"/>
                      <a:pt x="62" y="99"/>
                      <a:pt x="56" y="103"/>
                    </a:cubicBezTo>
                    <a:cubicBezTo>
                      <a:pt x="51" y="106"/>
                      <a:pt x="44" y="108"/>
                      <a:pt x="38" y="109"/>
                    </a:cubicBezTo>
                    <a:cubicBezTo>
                      <a:pt x="37" y="109"/>
                      <a:pt x="37" y="109"/>
                      <a:pt x="37" y="109"/>
                    </a:cubicBezTo>
                    <a:cubicBezTo>
                      <a:pt x="36" y="109"/>
                      <a:pt x="36" y="109"/>
                      <a:pt x="35" y="109"/>
                    </a:cubicBezTo>
                    <a:cubicBezTo>
                      <a:pt x="35" y="109"/>
                      <a:pt x="34" y="109"/>
                      <a:pt x="34" y="109"/>
                    </a:cubicBezTo>
                    <a:cubicBezTo>
                      <a:pt x="34" y="109"/>
                      <a:pt x="33" y="109"/>
                      <a:pt x="33" y="109"/>
                    </a:cubicBezTo>
                    <a:cubicBezTo>
                      <a:pt x="27" y="108"/>
                      <a:pt x="22" y="106"/>
                      <a:pt x="17" y="103"/>
                    </a:cubicBezTo>
                    <a:cubicBezTo>
                      <a:pt x="13" y="100"/>
                      <a:pt x="9" y="96"/>
                      <a:pt x="6" y="91"/>
                    </a:cubicBezTo>
                    <a:cubicBezTo>
                      <a:pt x="4" y="86"/>
                      <a:pt x="2" y="80"/>
                      <a:pt x="1" y="74"/>
                    </a:cubicBezTo>
                    <a:cubicBezTo>
                      <a:pt x="0" y="67"/>
                      <a:pt x="0" y="61"/>
                      <a:pt x="1" y="54"/>
                    </a:cubicBezTo>
                    <a:cubicBezTo>
                      <a:pt x="2" y="47"/>
                      <a:pt x="5" y="40"/>
                      <a:pt x="7" y="34"/>
                    </a:cubicBezTo>
                    <a:cubicBezTo>
                      <a:pt x="10" y="28"/>
                      <a:pt x="14" y="22"/>
                      <a:pt x="18" y="18"/>
                    </a:cubicBezTo>
                    <a:cubicBezTo>
                      <a:pt x="21" y="13"/>
                      <a:pt x="26" y="9"/>
                      <a:pt x="31" y="6"/>
                    </a:cubicBezTo>
                    <a:cubicBezTo>
                      <a:pt x="35" y="3"/>
                      <a:pt x="40" y="1"/>
                      <a:pt x="46" y="1"/>
                    </a:cubicBezTo>
                    <a:cubicBezTo>
                      <a:pt x="46" y="1"/>
                      <a:pt x="46" y="1"/>
                      <a:pt x="46" y="1"/>
                    </a:cubicBezTo>
                    <a:cubicBezTo>
                      <a:pt x="46" y="0"/>
                      <a:pt x="46" y="1"/>
                      <a:pt x="46" y="1"/>
                    </a:cubicBezTo>
                    <a:cubicBezTo>
                      <a:pt x="47" y="0"/>
                      <a:pt x="47" y="1"/>
                      <a:pt x="47" y="0"/>
                    </a:cubicBezTo>
                    <a:cubicBezTo>
                      <a:pt x="47" y="0"/>
                      <a:pt x="47" y="0"/>
                      <a:pt x="48" y="0"/>
                    </a:cubicBezTo>
                  </a:path>
                </a:pathLst>
              </a:custGeom>
              <a:solidFill>
                <a:srgbClr val="8EB8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6" name="Freeform 58">
                <a:extLst>
                  <a:ext uri="{FF2B5EF4-FFF2-40B4-BE49-F238E27FC236}">
                    <a16:creationId xmlns:a16="http://schemas.microsoft.com/office/drawing/2014/main" id="{F2E2D95F-5AF1-42C5-B20D-555C077108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302625" y="3071813"/>
                <a:ext cx="206375" cy="242888"/>
              </a:xfrm>
              <a:custGeom>
                <a:avLst/>
                <a:gdLst>
                  <a:gd name="T0" fmla="*/ 50 w 97"/>
                  <a:gd name="T1" fmla="*/ 0 h 114"/>
                  <a:gd name="T2" fmla="*/ 62 w 97"/>
                  <a:gd name="T3" fmla="*/ 2 h 114"/>
                  <a:gd name="T4" fmla="*/ 74 w 97"/>
                  <a:gd name="T5" fmla="*/ 7 h 114"/>
                  <a:gd name="T6" fmla="*/ 85 w 97"/>
                  <a:gd name="T7" fmla="*/ 17 h 114"/>
                  <a:gd name="T8" fmla="*/ 93 w 97"/>
                  <a:gd name="T9" fmla="*/ 31 h 114"/>
                  <a:gd name="T10" fmla="*/ 97 w 97"/>
                  <a:gd name="T11" fmla="*/ 52 h 114"/>
                  <a:gd name="T12" fmla="*/ 93 w 97"/>
                  <a:gd name="T13" fmla="*/ 75 h 114"/>
                  <a:gd name="T14" fmla="*/ 81 w 97"/>
                  <a:gd name="T15" fmla="*/ 96 h 114"/>
                  <a:gd name="T16" fmla="*/ 62 w 97"/>
                  <a:gd name="T17" fmla="*/ 109 h 114"/>
                  <a:gd name="T18" fmla="*/ 56 w 97"/>
                  <a:gd name="T19" fmla="*/ 111 h 114"/>
                  <a:gd name="T20" fmla="*/ 51 w 97"/>
                  <a:gd name="T21" fmla="*/ 113 h 114"/>
                  <a:gd name="T22" fmla="*/ 46 w 97"/>
                  <a:gd name="T23" fmla="*/ 113 h 114"/>
                  <a:gd name="T24" fmla="*/ 41 w 97"/>
                  <a:gd name="T25" fmla="*/ 114 h 114"/>
                  <a:gd name="T26" fmla="*/ 27 w 97"/>
                  <a:gd name="T27" fmla="*/ 110 h 114"/>
                  <a:gd name="T28" fmla="*/ 14 w 97"/>
                  <a:gd name="T29" fmla="*/ 102 h 114"/>
                  <a:gd name="T30" fmla="*/ 6 w 97"/>
                  <a:gd name="T31" fmla="*/ 90 h 114"/>
                  <a:gd name="T32" fmla="*/ 1 w 97"/>
                  <a:gd name="T33" fmla="*/ 74 h 114"/>
                  <a:gd name="T34" fmla="*/ 1 w 97"/>
                  <a:gd name="T35" fmla="*/ 52 h 114"/>
                  <a:gd name="T36" fmla="*/ 7 w 97"/>
                  <a:gd name="T37" fmla="*/ 32 h 114"/>
                  <a:gd name="T38" fmla="*/ 18 w 97"/>
                  <a:gd name="T39" fmla="*/ 15 h 114"/>
                  <a:gd name="T40" fmla="*/ 33 w 97"/>
                  <a:gd name="T41" fmla="*/ 4 h 114"/>
                  <a:gd name="T42" fmla="*/ 37 w 97"/>
                  <a:gd name="T43" fmla="*/ 2 h 114"/>
                  <a:gd name="T44" fmla="*/ 41 w 97"/>
                  <a:gd name="T45" fmla="*/ 1 h 114"/>
                  <a:gd name="T46" fmla="*/ 45 w 97"/>
                  <a:gd name="T47" fmla="*/ 1 h 114"/>
                  <a:gd name="T48" fmla="*/ 50 w 97"/>
                  <a:gd name="T49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7" h="114">
                    <a:moveTo>
                      <a:pt x="50" y="0"/>
                    </a:moveTo>
                    <a:cubicBezTo>
                      <a:pt x="54" y="0"/>
                      <a:pt x="58" y="1"/>
                      <a:pt x="62" y="2"/>
                    </a:cubicBezTo>
                    <a:cubicBezTo>
                      <a:pt x="67" y="3"/>
                      <a:pt x="71" y="5"/>
                      <a:pt x="74" y="7"/>
                    </a:cubicBezTo>
                    <a:cubicBezTo>
                      <a:pt x="78" y="10"/>
                      <a:pt x="82" y="13"/>
                      <a:pt x="85" y="17"/>
                    </a:cubicBezTo>
                    <a:cubicBezTo>
                      <a:pt x="88" y="21"/>
                      <a:pt x="91" y="25"/>
                      <a:pt x="93" y="31"/>
                    </a:cubicBezTo>
                    <a:cubicBezTo>
                      <a:pt x="96" y="37"/>
                      <a:pt x="97" y="45"/>
                      <a:pt x="97" y="52"/>
                    </a:cubicBezTo>
                    <a:cubicBezTo>
                      <a:pt x="97" y="60"/>
                      <a:pt x="96" y="68"/>
                      <a:pt x="93" y="75"/>
                    </a:cubicBezTo>
                    <a:cubicBezTo>
                      <a:pt x="90" y="83"/>
                      <a:pt x="86" y="90"/>
                      <a:pt x="81" y="96"/>
                    </a:cubicBezTo>
                    <a:cubicBezTo>
                      <a:pt x="76" y="101"/>
                      <a:pt x="69" y="106"/>
                      <a:pt x="62" y="109"/>
                    </a:cubicBezTo>
                    <a:cubicBezTo>
                      <a:pt x="60" y="110"/>
                      <a:pt x="58" y="111"/>
                      <a:pt x="56" y="111"/>
                    </a:cubicBezTo>
                    <a:cubicBezTo>
                      <a:pt x="55" y="112"/>
                      <a:pt x="53" y="112"/>
                      <a:pt x="51" y="113"/>
                    </a:cubicBezTo>
                    <a:cubicBezTo>
                      <a:pt x="49" y="113"/>
                      <a:pt x="48" y="113"/>
                      <a:pt x="46" y="113"/>
                    </a:cubicBezTo>
                    <a:cubicBezTo>
                      <a:pt x="45" y="113"/>
                      <a:pt x="43" y="114"/>
                      <a:pt x="41" y="114"/>
                    </a:cubicBezTo>
                    <a:cubicBezTo>
                      <a:pt x="36" y="113"/>
                      <a:pt x="31" y="112"/>
                      <a:pt x="27" y="110"/>
                    </a:cubicBezTo>
                    <a:cubicBezTo>
                      <a:pt x="22" y="108"/>
                      <a:pt x="18" y="106"/>
                      <a:pt x="14" y="102"/>
                    </a:cubicBezTo>
                    <a:cubicBezTo>
                      <a:pt x="11" y="99"/>
                      <a:pt x="8" y="94"/>
                      <a:pt x="6" y="90"/>
                    </a:cubicBezTo>
                    <a:cubicBezTo>
                      <a:pt x="3" y="85"/>
                      <a:pt x="2" y="80"/>
                      <a:pt x="1" y="74"/>
                    </a:cubicBezTo>
                    <a:cubicBezTo>
                      <a:pt x="0" y="66"/>
                      <a:pt x="0" y="59"/>
                      <a:pt x="1" y="52"/>
                    </a:cubicBezTo>
                    <a:cubicBezTo>
                      <a:pt x="2" y="45"/>
                      <a:pt x="4" y="38"/>
                      <a:pt x="7" y="32"/>
                    </a:cubicBezTo>
                    <a:cubicBezTo>
                      <a:pt x="10" y="26"/>
                      <a:pt x="14" y="20"/>
                      <a:pt x="18" y="15"/>
                    </a:cubicBezTo>
                    <a:cubicBezTo>
                      <a:pt x="22" y="11"/>
                      <a:pt x="27" y="7"/>
                      <a:pt x="33" y="4"/>
                    </a:cubicBezTo>
                    <a:cubicBezTo>
                      <a:pt x="34" y="3"/>
                      <a:pt x="36" y="3"/>
                      <a:pt x="37" y="2"/>
                    </a:cubicBezTo>
                    <a:cubicBezTo>
                      <a:pt x="38" y="2"/>
                      <a:pt x="40" y="2"/>
                      <a:pt x="41" y="1"/>
                    </a:cubicBezTo>
                    <a:cubicBezTo>
                      <a:pt x="43" y="1"/>
                      <a:pt x="44" y="1"/>
                      <a:pt x="45" y="1"/>
                    </a:cubicBezTo>
                    <a:cubicBezTo>
                      <a:pt x="47" y="0"/>
                      <a:pt x="48" y="0"/>
                      <a:pt x="50" y="0"/>
                    </a:cubicBezTo>
                  </a:path>
                </a:pathLst>
              </a:custGeom>
              <a:solidFill>
                <a:srgbClr val="DD31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7" name="Freeform 59">
                <a:extLst>
                  <a:ext uri="{FF2B5EF4-FFF2-40B4-BE49-F238E27FC236}">
                    <a16:creationId xmlns:a16="http://schemas.microsoft.com/office/drawing/2014/main" id="{C2D7431C-5A11-4F43-A88B-CBB57086E2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986713" y="2851151"/>
                <a:ext cx="230188" cy="241300"/>
              </a:xfrm>
              <a:custGeom>
                <a:avLst/>
                <a:gdLst>
                  <a:gd name="T0" fmla="*/ 51 w 108"/>
                  <a:gd name="T1" fmla="*/ 1 h 114"/>
                  <a:gd name="T2" fmla="*/ 62 w 108"/>
                  <a:gd name="T3" fmla="*/ 1 h 114"/>
                  <a:gd name="T4" fmla="*/ 72 w 108"/>
                  <a:gd name="T5" fmla="*/ 3 h 114"/>
                  <a:gd name="T6" fmla="*/ 83 w 108"/>
                  <a:gd name="T7" fmla="*/ 8 h 114"/>
                  <a:gd name="T8" fmla="*/ 92 w 108"/>
                  <a:gd name="T9" fmla="*/ 14 h 114"/>
                  <a:gd name="T10" fmla="*/ 104 w 108"/>
                  <a:gd name="T11" fmla="*/ 32 h 114"/>
                  <a:gd name="T12" fmla="*/ 108 w 108"/>
                  <a:gd name="T13" fmla="*/ 54 h 114"/>
                  <a:gd name="T14" fmla="*/ 102 w 108"/>
                  <a:gd name="T15" fmla="*/ 77 h 114"/>
                  <a:gd name="T16" fmla="*/ 87 w 108"/>
                  <a:gd name="T17" fmla="*/ 98 h 114"/>
                  <a:gd name="T18" fmla="*/ 78 w 108"/>
                  <a:gd name="T19" fmla="*/ 104 h 114"/>
                  <a:gd name="T20" fmla="*/ 69 w 108"/>
                  <a:gd name="T21" fmla="*/ 109 h 114"/>
                  <a:gd name="T22" fmla="*/ 59 w 108"/>
                  <a:gd name="T23" fmla="*/ 112 h 114"/>
                  <a:gd name="T24" fmla="*/ 49 w 108"/>
                  <a:gd name="T25" fmla="*/ 114 h 114"/>
                  <a:gd name="T26" fmla="*/ 37 w 108"/>
                  <a:gd name="T27" fmla="*/ 112 h 114"/>
                  <a:gd name="T28" fmla="*/ 26 w 108"/>
                  <a:gd name="T29" fmla="*/ 108 h 114"/>
                  <a:gd name="T30" fmla="*/ 17 w 108"/>
                  <a:gd name="T31" fmla="*/ 101 h 114"/>
                  <a:gd name="T32" fmla="*/ 9 w 108"/>
                  <a:gd name="T33" fmla="*/ 91 h 114"/>
                  <a:gd name="T34" fmla="*/ 1 w 108"/>
                  <a:gd name="T35" fmla="*/ 71 h 114"/>
                  <a:gd name="T36" fmla="*/ 1 w 108"/>
                  <a:gd name="T37" fmla="*/ 51 h 114"/>
                  <a:gd name="T38" fmla="*/ 7 w 108"/>
                  <a:gd name="T39" fmla="*/ 31 h 114"/>
                  <a:gd name="T40" fmla="*/ 19 w 108"/>
                  <a:gd name="T41" fmla="*/ 15 h 114"/>
                  <a:gd name="T42" fmla="*/ 26 w 108"/>
                  <a:gd name="T43" fmla="*/ 9 h 114"/>
                  <a:gd name="T44" fmla="*/ 34 w 108"/>
                  <a:gd name="T45" fmla="*/ 5 h 114"/>
                  <a:gd name="T46" fmla="*/ 43 w 108"/>
                  <a:gd name="T47" fmla="*/ 2 h 114"/>
                  <a:gd name="T48" fmla="*/ 51 w 108"/>
                  <a:gd name="T49" fmla="*/ 1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8" h="114">
                    <a:moveTo>
                      <a:pt x="51" y="1"/>
                    </a:moveTo>
                    <a:cubicBezTo>
                      <a:pt x="55" y="0"/>
                      <a:pt x="58" y="0"/>
                      <a:pt x="62" y="1"/>
                    </a:cubicBezTo>
                    <a:cubicBezTo>
                      <a:pt x="65" y="1"/>
                      <a:pt x="69" y="2"/>
                      <a:pt x="72" y="3"/>
                    </a:cubicBezTo>
                    <a:cubicBezTo>
                      <a:pt x="76" y="4"/>
                      <a:pt x="79" y="6"/>
                      <a:pt x="83" y="8"/>
                    </a:cubicBezTo>
                    <a:cubicBezTo>
                      <a:pt x="86" y="10"/>
                      <a:pt x="89" y="12"/>
                      <a:pt x="92" y="14"/>
                    </a:cubicBezTo>
                    <a:cubicBezTo>
                      <a:pt x="98" y="19"/>
                      <a:pt x="102" y="26"/>
                      <a:pt x="104" y="32"/>
                    </a:cubicBezTo>
                    <a:cubicBezTo>
                      <a:pt x="107" y="39"/>
                      <a:pt x="108" y="47"/>
                      <a:pt x="108" y="54"/>
                    </a:cubicBezTo>
                    <a:cubicBezTo>
                      <a:pt x="108" y="62"/>
                      <a:pt x="106" y="70"/>
                      <a:pt x="102" y="77"/>
                    </a:cubicBezTo>
                    <a:cubicBezTo>
                      <a:pt x="99" y="85"/>
                      <a:pt x="94" y="92"/>
                      <a:pt x="87" y="98"/>
                    </a:cubicBezTo>
                    <a:cubicBezTo>
                      <a:pt x="84" y="100"/>
                      <a:pt x="81" y="103"/>
                      <a:pt x="78" y="104"/>
                    </a:cubicBezTo>
                    <a:cubicBezTo>
                      <a:pt x="75" y="106"/>
                      <a:pt x="72" y="108"/>
                      <a:pt x="69" y="109"/>
                    </a:cubicBezTo>
                    <a:cubicBezTo>
                      <a:pt x="65" y="111"/>
                      <a:pt x="62" y="112"/>
                      <a:pt x="59" y="112"/>
                    </a:cubicBezTo>
                    <a:cubicBezTo>
                      <a:pt x="56" y="113"/>
                      <a:pt x="52" y="114"/>
                      <a:pt x="49" y="114"/>
                    </a:cubicBezTo>
                    <a:cubicBezTo>
                      <a:pt x="45" y="114"/>
                      <a:pt x="41" y="113"/>
                      <a:pt x="37" y="112"/>
                    </a:cubicBezTo>
                    <a:cubicBezTo>
                      <a:pt x="33" y="111"/>
                      <a:pt x="30" y="110"/>
                      <a:pt x="26" y="108"/>
                    </a:cubicBezTo>
                    <a:cubicBezTo>
                      <a:pt x="23" y="106"/>
                      <a:pt x="20" y="104"/>
                      <a:pt x="17" y="101"/>
                    </a:cubicBezTo>
                    <a:cubicBezTo>
                      <a:pt x="14" y="98"/>
                      <a:pt x="11" y="95"/>
                      <a:pt x="9" y="91"/>
                    </a:cubicBezTo>
                    <a:cubicBezTo>
                      <a:pt x="5" y="85"/>
                      <a:pt x="3" y="78"/>
                      <a:pt x="1" y="71"/>
                    </a:cubicBezTo>
                    <a:cubicBezTo>
                      <a:pt x="0" y="65"/>
                      <a:pt x="0" y="58"/>
                      <a:pt x="1" y="51"/>
                    </a:cubicBezTo>
                    <a:cubicBezTo>
                      <a:pt x="1" y="44"/>
                      <a:pt x="3" y="37"/>
                      <a:pt x="7" y="31"/>
                    </a:cubicBezTo>
                    <a:cubicBezTo>
                      <a:pt x="10" y="25"/>
                      <a:pt x="14" y="20"/>
                      <a:pt x="19" y="15"/>
                    </a:cubicBezTo>
                    <a:cubicBezTo>
                      <a:pt x="21" y="13"/>
                      <a:pt x="23" y="11"/>
                      <a:pt x="26" y="9"/>
                    </a:cubicBezTo>
                    <a:cubicBezTo>
                      <a:pt x="29" y="8"/>
                      <a:pt x="31" y="6"/>
                      <a:pt x="34" y="5"/>
                    </a:cubicBezTo>
                    <a:cubicBezTo>
                      <a:pt x="37" y="4"/>
                      <a:pt x="40" y="3"/>
                      <a:pt x="43" y="2"/>
                    </a:cubicBezTo>
                    <a:cubicBezTo>
                      <a:pt x="45" y="1"/>
                      <a:pt x="48" y="1"/>
                      <a:pt x="51" y="1"/>
                    </a:cubicBezTo>
                  </a:path>
                </a:pathLst>
              </a:custGeom>
              <a:solidFill>
                <a:srgbClr val="8EB8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8" name="Freeform 60">
                <a:extLst>
                  <a:ext uri="{FF2B5EF4-FFF2-40B4-BE49-F238E27FC236}">
                    <a16:creationId xmlns:a16="http://schemas.microsoft.com/office/drawing/2014/main" id="{B88E91B6-3BA2-4626-8A2C-085866F6A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734300" y="2535238"/>
                <a:ext cx="247650" cy="228600"/>
              </a:xfrm>
              <a:custGeom>
                <a:avLst/>
                <a:gdLst>
                  <a:gd name="T0" fmla="*/ 54 w 116"/>
                  <a:gd name="T1" fmla="*/ 1 h 107"/>
                  <a:gd name="T2" fmla="*/ 61 w 116"/>
                  <a:gd name="T3" fmla="*/ 0 h 107"/>
                  <a:gd name="T4" fmla="*/ 68 w 116"/>
                  <a:gd name="T5" fmla="*/ 0 h 107"/>
                  <a:gd name="T6" fmla="*/ 75 w 116"/>
                  <a:gd name="T7" fmla="*/ 1 h 107"/>
                  <a:gd name="T8" fmla="*/ 82 w 116"/>
                  <a:gd name="T9" fmla="*/ 3 h 107"/>
                  <a:gd name="T10" fmla="*/ 101 w 116"/>
                  <a:gd name="T11" fmla="*/ 13 h 107"/>
                  <a:gd name="T12" fmla="*/ 113 w 116"/>
                  <a:gd name="T13" fmla="*/ 30 h 107"/>
                  <a:gd name="T14" fmla="*/ 115 w 116"/>
                  <a:gd name="T15" fmla="*/ 51 h 107"/>
                  <a:gd name="T16" fmla="*/ 108 w 116"/>
                  <a:gd name="T17" fmla="*/ 75 h 107"/>
                  <a:gd name="T18" fmla="*/ 98 w 116"/>
                  <a:gd name="T19" fmla="*/ 87 h 107"/>
                  <a:gd name="T20" fmla="*/ 85 w 116"/>
                  <a:gd name="T21" fmla="*/ 97 h 107"/>
                  <a:gd name="T22" fmla="*/ 72 w 116"/>
                  <a:gd name="T23" fmla="*/ 104 h 107"/>
                  <a:gd name="T24" fmla="*/ 58 w 116"/>
                  <a:gd name="T25" fmla="*/ 107 h 107"/>
                  <a:gd name="T26" fmla="*/ 49 w 116"/>
                  <a:gd name="T27" fmla="*/ 107 h 107"/>
                  <a:gd name="T28" fmla="*/ 41 w 116"/>
                  <a:gd name="T29" fmla="*/ 106 h 107"/>
                  <a:gd name="T30" fmla="*/ 33 w 116"/>
                  <a:gd name="T31" fmla="*/ 103 h 107"/>
                  <a:gd name="T32" fmla="*/ 25 w 116"/>
                  <a:gd name="T33" fmla="*/ 99 h 107"/>
                  <a:gd name="T34" fmla="*/ 10 w 116"/>
                  <a:gd name="T35" fmla="*/ 85 h 107"/>
                  <a:gd name="T36" fmla="*/ 2 w 116"/>
                  <a:gd name="T37" fmla="*/ 67 h 107"/>
                  <a:gd name="T38" fmla="*/ 1 w 116"/>
                  <a:gd name="T39" fmla="*/ 48 h 107"/>
                  <a:gd name="T40" fmla="*/ 8 w 116"/>
                  <a:gd name="T41" fmla="*/ 30 h 107"/>
                  <a:gd name="T42" fmla="*/ 16 w 116"/>
                  <a:gd name="T43" fmla="*/ 19 h 107"/>
                  <a:gd name="T44" fmla="*/ 27 w 116"/>
                  <a:gd name="T45" fmla="*/ 11 h 107"/>
                  <a:gd name="T46" fmla="*/ 40 w 116"/>
                  <a:gd name="T47" fmla="*/ 5 h 107"/>
                  <a:gd name="T48" fmla="*/ 54 w 116"/>
                  <a:gd name="T49" fmla="*/ 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6" h="107">
                    <a:moveTo>
                      <a:pt x="54" y="1"/>
                    </a:moveTo>
                    <a:cubicBezTo>
                      <a:pt x="56" y="1"/>
                      <a:pt x="59" y="0"/>
                      <a:pt x="61" y="0"/>
                    </a:cubicBezTo>
                    <a:cubicBezTo>
                      <a:pt x="63" y="0"/>
                      <a:pt x="66" y="0"/>
                      <a:pt x="68" y="0"/>
                    </a:cubicBezTo>
                    <a:cubicBezTo>
                      <a:pt x="70" y="0"/>
                      <a:pt x="73" y="1"/>
                      <a:pt x="75" y="1"/>
                    </a:cubicBezTo>
                    <a:cubicBezTo>
                      <a:pt x="78" y="1"/>
                      <a:pt x="80" y="2"/>
                      <a:pt x="82" y="3"/>
                    </a:cubicBezTo>
                    <a:cubicBezTo>
                      <a:pt x="90" y="4"/>
                      <a:pt x="96" y="8"/>
                      <a:pt x="101" y="13"/>
                    </a:cubicBezTo>
                    <a:cubicBezTo>
                      <a:pt x="106" y="17"/>
                      <a:pt x="110" y="23"/>
                      <a:pt x="113" y="30"/>
                    </a:cubicBezTo>
                    <a:cubicBezTo>
                      <a:pt x="115" y="36"/>
                      <a:pt x="116" y="44"/>
                      <a:pt x="115" y="51"/>
                    </a:cubicBezTo>
                    <a:cubicBezTo>
                      <a:pt x="115" y="59"/>
                      <a:pt x="112" y="67"/>
                      <a:pt x="108" y="75"/>
                    </a:cubicBezTo>
                    <a:cubicBezTo>
                      <a:pt x="105" y="79"/>
                      <a:pt x="101" y="84"/>
                      <a:pt x="98" y="87"/>
                    </a:cubicBezTo>
                    <a:cubicBezTo>
                      <a:pt x="94" y="91"/>
                      <a:pt x="90" y="94"/>
                      <a:pt x="85" y="97"/>
                    </a:cubicBezTo>
                    <a:cubicBezTo>
                      <a:pt x="81" y="100"/>
                      <a:pt x="76" y="102"/>
                      <a:pt x="72" y="104"/>
                    </a:cubicBezTo>
                    <a:cubicBezTo>
                      <a:pt x="67" y="105"/>
                      <a:pt x="62" y="106"/>
                      <a:pt x="58" y="107"/>
                    </a:cubicBezTo>
                    <a:cubicBezTo>
                      <a:pt x="55" y="107"/>
                      <a:pt x="52" y="107"/>
                      <a:pt x="49" y="107"/>
                    </a:cubicBezTo>
                    <a:cubicBezTo>
                      <a:pt x="46" y="107"/>
                      <a:pt x="43" y="106"/>
                      <a:pt x="41" y="106"/>
                    </a:cubicBezTo>
                    <a:cubicBezTo>
                      <a:pt x="38" y="105"/>
                      <a:pt x="35" y="104"/>
                      <a:pt x="33" y="103"/>
                    </a:cubicBezTo>
                    <a:cubicBezTo>
                      <a:pt x="30" y="102"/>
                      <a:pt x="28" y="101"/>
                      <a:pt x="25" y="99"/>
                    </a:cubicBezTo>
                    <a:cubicBezTo>
                      <a:pt x="19" y="95"/>
                      <a:pt x="14" y="90"/>
                      <a:pt x="10" y="85"/>
                    </a:cubicBezTo>
                    <a:cubicBezTo>
                      <a:pt x="6" y="79"/>
                      <a:pt x="3" y="73"/>
                      <a:pt x="2" y="67"/>
                    </a:cubicBezTo>
                    <a:cubicBezTo>
                      <a:pt x="0" y="61"/>
                      <a:pt x="0" y="54"/>
                      <a:pt x="1" y="48"/>
                    </a:cubicBezTo>
                    <a:cubicBezTo>
                      <a:pt x="2" y="42"/>
                      <a:pt x="4" y="36"/>
                      <a:pt x="8" y="30"/>
                    </a:cubicBezTo>
                    <a:cubicBezTo>
                      <a:pt x="11" y="26"/>
                      <a:pt x="13" y="23"/>
                      <a:pt x="16" y="19"/>
                    </a:cubicBezTo>
                    <a:cubicBezTo>
                      <a:pt x="20" y="16"/>
                      <a:pt x="23" y="13"/>
                      <a:pt x="27" y="11"/>
                    </a:cubicBezTo>
                    <a:cubicBezTo>
                      <a:pt x="31" y="8"/>
                      <a:pt x="35" y="6"/>
                      <a:pt x="40" y="5"/>
                    </a:cubicBezTo>
                    <a:cubicBezTo>
                      <a:pt x="44" y="3"/>
                      <a:pt x="49" y="2"/>
                      <a:pt x="54" y="1"/>
                    </a:cubicBezTo>
                  </a:path>
                </a:pathLst>
              </a:custGeom>
              <a:solidFill>
                <a:srgbClr val="C183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9" name="Freeform 61">
                <a:extLst>
                  <a:ext uri="{FF2B5EF4-FFF2-40B4-BE49-F238E27FC236}">
                    <a16:creationId xmlns:a16="http://schemas.microsoft.com/office/drawing/2014/main" id="{4DD2CEC8-28CF-4CE4-A05F-D8C5E6C4C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602538" y="2182813"/>
                <a:ext cx="244475" cy="206375"/>
              </a:xfrm>
              <a:custGeom>
                <a:avLst/>
                <a:gdLst>
                  <a:gd name="T0" fmla="*/ 56 w 115"/>
                  <a:gd name="T1" fmla="*/ 2 h 97"/>
                  <a:gd name="T2" fmla="*/ 57 w 115"/>
                  <a:gd name="T3" fmla="*/ 2 h 97"/>
                  <a:gd name="T4" fmla="*/ 58 w 115"/>
                  <a:gd name="T5" fmla="*/ 2 h 97"/>
                  <a:gd name="T6" fmla="*/ 59 w 115"/>
                  <a:gd name="T7" fmla="*/ 2 h 97"/>
                  <a:gd name="T8" fmla="*/ 60 w 115"/>
                  <a:gd name="T9" fmla="*/ 1 h 97"/>
                  <a:gd name="T10" fmla="*/ 81 w 115"/>
                  <a:gd name="T11" fmla="*/ 2 h 97"/>
                  <a:gd name="T12" fmla="*/ 100 w 115"/>
                  <a:gd name="T13" fmla="*/ 10 h 97"/>
                  <a:gd name="T14" fmla="*/ 111 w 115"/>
                  <a:gd name="T15" fmla="*/ 25 h 97"/>
                  <a:gd name="T16" fmla="*/ 114 w 115"/>
                  <a:gd name="T17" fmla="*/ 46 h 97"/>
                  <a:gd name="T18" fmla="*/ 108 w 115"/>
                  <a:gd name="T19" fmla="*/ 64 h 97"/>
                  <a:gd name="T20" fmla="*/ 97 w 115"/>
                  <a:gd name="T21" fmla="*/ 79 h 97"/>
                  <a:gd name="T22" fmla="*/ 81 w 115"/>
                  <a:gd name="T23" fmla="*/ 90 h 97"/>
                  <a:gd name="T24" fmla="*/ 62 w 115"/>
                  <a:gd name="T25" fmla="*/ 97 h 97"/>
                  <a:gd name="T26" fmla="*/ 58 w 115"/>
                  <a:gd name="T27" fmla="*/ 97 h 97"/>
                  <a:gd name="T28" fmla="*/ 54 w 115"/>
                  <a:gd name="T29" fmla="*/ 97 h 97"/>
                  <a:gd name="T30" fmla="*/ 50 w 115"/>
                  <a:gd name="T31" fmla="*/ 97 h 97"/>
                  <a:gd name="T32" fmla="*/ 46 w 115"/>
                  <a:gd name="T33" fmla="*/ 97 h 97"/>
                  <a:gd name="T34" fmla="*/ 26 w 115"/>
                  <a:gd name="T35" fmla="*/ 92 h 97"/>
                  <a:gd name="T36" fmla="*/ 11 w 115"/>
                  <a:gd name="T37" fmla="*/ 81 h 97"/>
                  <a:gd name="T38" fmla="*/ 3 w 115"/>
                  <a:gd name="T39" fmla="*/ 67 h 97"/>
                  <a:gd name="T40" fmla="*/ 1 w 115"/>
                  <a:gd name="T41" fmla="*/ 51 h 97"/>
                  <a:gd name="T42" fmla="*/ 7 w 115"/>
                  <a:gd name="T43" fmla="*/ 35 h 97"/>
                  <a:gd name="T44" fmla="*/ 19 w 115"/>
                  <a:gd name="T45" fmla="*/ 21 h 97"/>
                  <a:gd name="T46" fmla="*/ 36 w 115"/>
                  <a:gd name="T47" fmla="*/ 9 h 97"/>
                  <a:gd name="T48" fmla="*/ 56 w 115"/>
                  <a:gd name="T49" fmla="*/ 2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5" h="97">
                    <a:moveTo>
                      <a:pt x="56" y="2"/>
                    </a:moveTo>
                    <a:cubicBezTo>
                      <a:pt x="57" y="2"/>
                      <a:pt x="57" y="2"/>
                      <a:pt x="57" y="2"/>
                    </a:cubicBezTo>
                    <a:cubicBezTo>
                      <a:pt x="57" y="2"/>
                      <a:pt x="58" y="2"/>
                      <a:pt x="58" y="2"/>
                    </a:cubicBezTo>
                    <a:cubicBezTo>
                      <a:pt x="58" y="2"/>
                      <a:pt x="59" y="2"/>
                      <a:pt x="59" y="2"/>
                    </a:cubicBezTo>
                    <a:cubicBezTo>
                      <a:pt x="59" y="2"/>
                      <a:pt x="59" y="1"/>
                      <a:pt x="60" y="1"/>
                    </a:cubicBezTo>
                    <a:cubicBezTo>
                      <a:pt x="67" y="0"/>
                      <a:pt x="75" y="0"/>
                      <a:pt x="81" y="2"/>
                    </a:cubicBezTo>
                    <a:cubicBezTo>
                      <a:pt x="88" y="3"/>
                      <a:pt x="94" y="6"/>
                      <a:pt x="100" y="10"/>
                    </a:cubicBezTo>
                    <a:cubicBezTo>
                      <a:pt x="105" y="14"/>
                      <a:pt x="109" y="19"/>
                      <a:pt x="111" y="25"/>
                    </a:cubicBezTo>
                    <a:cubicBezTo>
                      <a:pt x="114" y="31"/>
                      <a:pt x="115" y="38"/>
                      <a:pt x="114" y="46"/>
                    </a:cubicBezTo>
                    <a:cubicBezTo>
                      <a:pt x="113" y="52"/>
                      <a:pt x="111" y="58"/>
                      <a:pt x="108" y="64"/>
                    </a:cubicBezTo>
                    <a:cubicBezTo>
                      <a:pt x="106" y="70"/>
                      <a:pt x="101" y="75"/>
                      <a:pt x="97" y="79"/>
                    </a:cubicBezTo>
                    <a:cubicBezTo>
                      <a:pt x="92" y="84"/>
                      <a:pt x="87" y="88"/>
                      <a:pt x="81" y="90"/>
                    </a:cubicBezTo>
                    <a:cubicBezTo>
                      <a:pt x="75" y="93"/>
                      <a:pt x="69" y="95"/>
                      <a:pt x="62" y="97"/>
                    </a:cubicBezTo>
                    <a:cubicBezTo>
                      <a:pt x="61" y="97"/>
                      <a:pt x="60" y="97"/>
                      <a:pt x="58" y="97"/>
                    </a:cubicBezTo>
                    <a:cubicBezTo>
                      <a:pt x="57" y="97"/>
                      <a:pt x="55" y="97"/>
                      <a:pt x="54" y="97"/>
                    </a:cubicBezTo>
                    <a:cubicBezTo>
                      <a:pt x="53" y="97"/>
                      <a:pt x="51" y="97"/>
                      <a:pt x="50" y="97"/>
                    </a:cubicBezTo>
                    <a:cubicBezTo>
                      <a:pt x="49" y="97"/>
                      <a:pt x="47" y="97"/>
                      <a:pt x="46" y="97"/>
                    </a:cubicBezTo>
                    <a:cubicBezTo>
                      <a:pt x="38" y="96"/>
                      <a:pt x="31" y="94"/>
                      <a:pt x="26" y="92"/>
                    </a:cubicBezTo>
                    <a:cubicBezTo>
                      <a:pt x="20" y="89"/>
                      <a:pt x="15" y="85"/>
                      <a:pt x="11" y="81"/>
                    </a:cubicBezTo>
                    <a:cubicBezTo>
                      <a:pt x="7" y="77"/>
                      <a:pt x="4" y="72"/>
                      <a:pt x="3" y="67"/>
                    </a:cubicBezTo>
                    <a:cubicBezTo>
                      <a:pt x="1" y="62"/>
                      <a:pt x="0" y="56"/>
                      <a:pt x="1" y="51"/>
                    </a:cubicBezTo>
                    <a:cubicBezTo>
                      <a:pt x="2" y="45"/>
                      <a:pt x="4" y="40"/>
                      <a:pt x="7" y="35"/>
                    </a:cubicBezTo>
                    <a:cubicBezTo>
                      <a:pt x="10" y="30"/>
                      <a:pt x="14" y="25"/>
                      <a:pt x="19" y="21"/>
                    </a:cubicBezTo>
                    <a:cubicBezTo>
                      <a:pt x="24" y="16"/>
                      <a:pt x="30" y="13"/>
                      <a:pt x="36" y="9"/>
                    </a:cubicBezTo>
                    <a:cubicBezTo>
                      <a:pt x="42" y="6"/>
                      <a:pt x="49" y="4"/>
                      <a:pt x="56" y="2"/>
                    </a:cubicBezTo>
                  </a:path>
                </a:pathLst>
              </a:custGeom>
              <a:solidFill>
                <a:srgbClr val="F397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0" name="Freeform 62">
                <a:extLst>
                  <a:ext uri="{FF2B5EF4-FFF2-40B4-BE49-F238E27FC236}">
                    <a16:creationId xmlns:a16="http://schemas.microsoft.com/office/drawing/2014/main" id="{6E54AAC3-E6CC-42E5-BAE3-5963EEDD0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621588" y="1881188"/>
                <a:ext cx="225425" cy="180975"/>
              </a:xfrm>
              <a:custGeom>
                <a:avLst/>
                <a:gdLst>
                  <a:gd name="T0" fmla="*/ 50 w 106"/>
                  <a:gd name="T1" fmla="*/ 2 h 85"/>
                  <a:gd name="T2" fmla="*/ 67 w 106"/>
                  <a:gd name="T3" fmla="*/ 0 h 85"/>
                  <a:gd name="T4" fmla="*/ 82 w 106"/>
                  <a:gd name="T5" fmla="*/ 2 h 85"/>
                  <a:gd name="T6" fmla="*/ 95 w 106"/>
                  <a:gd name="T7" fmla="*/ 9 h 85"/>
                  <a:gd name="T8" fmla="*/ 103 w 106"/>
                  <a:gd name="T9" fmla="*/ 21 h 85"/>
                  <a:gd name="T10" fmla="*/ 105 w 106"/>
                  <a:gd name="T11" fmla="*/ 38 h 85"/>
                  <a:gd name="T12" fmla="*/ 98 w 106"/>
                  <a:gd name="T13" fmla="*/ 56 h 85"/>
                  <a:gd name="T14" fmla="*/ 83 w 106"/>
                  <a:gd name="T15" fmla="*/ 71 h 85"/>
                  <a:gd name="T16" fmla="*/ 63 w 106"/>
                  <a:gd name="T17" fmla="*/ 82 h 85"/>
                  <a:gd name="T18" fmla="*/ 61 w 106"/>
                  <a:gd name="T19" fmla="*/ 82 h 85"/>
                  <a:gd name="T20" fmla="*/ 60 w 106"/>
                  <a:gd name="T21" fmla="*/ 82 h 85"/>
                  <a:gd name="T22" fmla="*/ 59 w 106"/>
                  <a:gd name="T23" fmla="*/ 82 h 85"/>
                  <a:gd name="T24" fmla="*/ 58 w 106"/>
                  <a:gd name="T25" fmla="*/ 83 h 85"/>
                  <a:gd name="T26" fmla="*/ 39 w 106"/>
                  <a:gd name="T27" fmla="*/ 85 h 85"/>
                  <a:gd name="T28" fmla="*/ 22 w 106"/>
                  <a:gd name="T29" fmla="*/ 82 h 85"/>
                  <a:gd name="T30" fmla="*/ 9 w 106"/>
                  <a:gd name="T31" fmla="*/ 75 h 85"/>
                  <a:gd name="T32" fmla="*/ 2 w 106"/>
                  <a:gd name="T33" fmla="*/ 64 h 85"/>
                  <a:gd name="T34" fmla="*/ 1 w 106"/>
                  <a:gd name="T35" fmla="*/ 50 h 85"/>
                  <a:gd name="T36" fmla="*/ 7 w 106"/>
                  <a:gd name="T37" fmla="*/ 35 h 85"/>
                  <a:gd name="T38" fmla="*/ 19 w 106"/>
                  <a:gd name="T39" fmla="*/ 20 h 85"/>
                  <a:gd name="T40" fmla="*/ 36 w 106"/>
                  <a:gd name="T41" fmla="*/ 8 h 85"/>
                  <a:gd name="T42" fmla="*/ 39 w 106"/>
                  <a:gd name="T43" fmla="*/ 6 h 85"/>
                  <a:gd name="T44" fmla="*/ 43 w 106"/>
                  <a:gd name="T45" fmla="*/ 5 h 85"/>
                  <a:gd name="T46" fmla="*/ 47 w 106"/>
                  <a:gd name="T47" fmla="*/ 3 h 85"/>
                  <a:gd name="T48" fmla="*/ 50 w 106"/>
                  <a:gd name="T49" fmla="*/ 2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6" h="85">
                    <a:moveTo>
                      <a:pt x="50" y="2"/>
                    </a:moveTo>
                    <a:cubicBezTo>
                      <a:pt x="56" y="1"/>
                      <a:pt x="61" y="0"/>
                      <a:pt x="67" y="0"/>
                    </a:cubicBezTo>
                    <a:cubicBezTo>
                      <a:pt x="72" y="0"/>
                      <a:pt x="77" y="0"/>
                      <a:pt x="82" y="2"/>
                    </a:cubicBezTo>
                    <a:cubicBezTo>
                      <a:pt x="87" y="3"/>
                      <a:pt x="91" y="6"/>
                      <a:pt x="95" y="9"/>
                    </a:cubicBezTo>
                    <a:cubicBezTo>
                      <a:pt x="98" y="12"/>
                      <a:pt x="101" y="16"/>
                      <a:pt x="103" y="21"/>
                    </a:cubicBezTo>
                    <a:cubicBezTo>
                      <a:pt x="106" y="26"/>
                      <a:pt x="106" y="32"/>
                      <a:pt x="105" y="38"/>
                    </a:cubicBezTo>
                    <a:cubicBezTo>
                      <a:pt x="104" y="45"/>
                      <a:pt x="102" y="51"/>
                      <a:pt x="98" y="56"/>
                    </a:cubicBezTo>
                    <a:cubicBezTo>
                      <a:pt x="94" y="62"/>
                      <a:pt x="89" y="67"/>
                      <a:pt x="83" y="71"/>
                    </a:cubicBezTo>
                    <a:cubicBezTo>
                      <a:pt x="77" y="76"/>
                      <a:pt x="70" y="79"/>
                      <a:pt x="63" y="82"/>
                    </a:cubicBezTo>
                    <a:cubicBezTo>
                      <a:pt x="62" y="82"/>
                      <a:pt x="62" y="82"/>
                      <a:pt x="61" y="82"/>
                    </a:cubicBezTo>
                    <a:cubicBezTo>
                      <a:pt x="61" y="82"/>
                      <a:pt x="61" y="82"/>
                      <a:pt x="60" y="82"/>
                    </a:cubicBezTo>
                    <a:cubicBezTo>
                      <a:pt x="60" y="82"/>
                      <a:pt x="60" y="82"/>
                      <a:pt x="59" y="82"/>
                    </a:cubicBezTo>
                    <a:cubicBezTo>
                      <a:pt x="59" y="83"/>
                      <a:pt x="58" y="83"/>
                      <a:pt x="58" y="83"/>
                    </a:cubicBezTo>
                    <a:cubicBezTo>
                      <a:pt x="51" y="84"/>
                      <a:pt x="45" y="85"/>
                      <a:pt x="39" y="85"/>
                    </a:cubicBezTo>
                    <a:cubicBezTo>
                      <a:pt x="33" y="85"/>
                      <a:pt x="27" y="84"/>
                      <a:pt x="22" y="82"/>
                    </a:cubicBezTo>
                    <a:cubicBezTo>
                      <a:pt x="17" y="80"/>
                      <a:pt x="13" y="78"/>
                      <a:pt x="9" y="75"/>
                    </a:cubicBezTo>
                    <a:cubicBezTo>
                      <a:pt x="6" y="72"/>
                      <a:pt x="3" y="68"/>
                      <a:pt x="2" y="64"/>
                    </a:cubicBezTo>
                    <a:cubicBezTo>
                      <a:pt x="1" y="59"/>
                      <a:pt x="0" y="55"/>
                      <a:pt x="1" y="50"/>
                    </a:cubicBezTo>
                    <a:cubicBezTo>
                      <a:pt x="2" y="45"/>
                      <a:pt x="4" y="40"/>
                      <a:pt x="7" y="35"/>
                    </a:cubicBezTo>
                    <a:cubicBezTo>
                      <a:pt x="10" y="30"/>
                      <a:pt x="14" y="25"/>
                      <a:pt x="19" y="20"/>
                    </a:cubicBezTo>
                    <a:cubicBezTo>
                      <a:pt x="23" y="16"/>
                      <a:pt x="29" y="12"/>
                      <a:pt x="36" y="8"/>
                    </a:cubicBezTo>
                    <a:cubicBezTo>
                      <a:pt x="37" y="7"/>
                      <a:pt x="38" y="7"/>
                      <a:pt x="39" y="6"/>
                    </a:cubicBezTo>
                    <a:cubicBezTo>
                      <a:pt x="40" y="6"/>
                      <a:pt x="42" y="5"/>
                      <a:pt x="43" y="5"/>
                    </a:cubicBezTo>
                    <a:cubicBezTo>
                      <a:pt x="44" y="4"/>
                      <a:pt x="45" y="4"/>
                      <a:pt x="47" y="3"/>
                    </a:cubicBezTo>
                    <a:cubicBezTo>
                      <a:pt x="48" y="3"/>
                      <a:pt x="49" y="2"/>
                      <a:pt x="50" y="2"/>
                    </a:cubicBezTo>
                  </a:path>
                </a:pathLst>
              </a:custGeom>
              <a:solidFill>
                <a:srgbClr val="CFB9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1" name="Freeform 63">
                <a:extLst>
                  <a:ext uri="{FF2B5EF4-FFF2-40B4-BE49-F238E27FC236}">
                    <a16:creationId xmlns:a16="http://schemas.microsoft.com/office/drawing/2014/main" id="{A9757762-2CD9-47A6-A5F7-79A1FF19B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756525" y="1681163"/>
                <a:ext cx="195263" cy="158750"/>
              </a:xfrm>
              <a:custGeom>
                <a:avLst/>
                <a:gdLst>
                  <a:gd name="T0" fmla="*/ 42 w 92"/>
                  <a:gd name="T1" fmla="*/ 3 h 75"/>
                  <a:gd name="T2" fmla="*/ 53 w 92"/>
                  <a:gd name="T3" fmla="*/ 0 h 75"/>
                  <a:gd name="T4" fmla="*/ 64 w 92"/>
                  <a:gd name="T5" fmla="*/ 0 h 75"/>
                  <a:gd name="T6" fmla="*/ 73 w 92"/>
                  <a:gd name="T7" fmla="*/ 1 h 75"/>
                  <a:gd name="T8" fmla="*/ 82 w 92"/>
                  <a:gd name="T9" fmla="*/ 6 h 75"/>
                  <a:gd name="T10" fmla="*/ 91 w 92"/>
                  <a:gd name="T11" fmla="*/ 17 h 75"/>
                  <a:gd name="T12" fmla="*/ 91 w 92"/>
                  <a:gd name="T13" fmla="*/ 32 h 75"/>
                  <a:gd name="T14" fmla="*/ 84 w 92"/>
                  <a:gd name="T15" fmla="*/ 47 h 75"/>
                  <a:gd name="T16" fmla="*/ 69 w 92"/>
                  <a:gd name="T17" fmla="*/ 61 h 75"/>
                  <a:gd name="T18" fmla="*/ 64 w 92"/>
                  <a:gd name="T19" fmla="*/ 65 h 75"/>
                  <a:gd name="T20" fmla="*/ 58 w 92"/>
                  <a:gd name="T21" fmla="*/ 68 h 75"/>
                  <a:gd name="T22" fmla="*/ 52 w 92"/>
                  <a:gd name="T23" fmla="*/ 70 h 75"/>
                  <a:gd name="T24" fmla="*/ 46 w 92"/>
                  <a:gd name="T25" fmla="*/ 72 h 75"/>
                  <a:gd name="T26" fmla="*/ 34 w 92"/>
                  <a:gd name="T27" fmla="*/ 75 h 75"/>
                  <a:gd name="T28" fmla="*/ 24 w 92"/>
                  <a:gd name="T29" fmla="*/ 75 h 75"/>
                  <a:gd name="T30" fmla="*/ 14 w 92"/>
                  <a:gd name="T31" fmla="*/ 73 h 75"/>
                  <a:gd name="T32" fmla="*/ 7 w 92"/>
                  <a:gd name="T33" fmla="*/ 69 h 75"/>
                  <a:gd name="T34" fmla="*/ 1 w 92"/>
                  <a:gd name="T35" fmla="*/ 59 h 75"/>
                  <a:gd name="T36" fmla="*/ 0 w 92"/>
                  <a:gd name="T37" fmla="*/ 47 h 75"/>
                  <a:gd name="T38" fmla="*/ 5 w 92"/>
                  <a:gd name="T39" fmla="*/ 33 h 75"/>
                  <a:gd name="T40" fmla="*/ 16 w 92"/>
                  <a:gd name="T41" fmla="*/ 19 h 75"/>
                  <a:gd name="T42" fmla="*/ 22 w 92"/>
                  <a:gd name="T43" fmla="*/ 14 h 75"/>
                  <a:gd name="T44" fmla="*/ 28 w 92"/>
                  <a:gd name="T45" fmla="*/ 9 h 75"/>
                  <a:gd name="T46" fmla="*/ 35 w 92"/>
                  <a:gd name="T47" fmla="*/ 6 h 75"/>
                  <a:gd name="T48" fmla="*/ 42 w 92"/>
                  <a:gd name="T49" fmla="*/ 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2" h="75">
                    <a:moveTo>
                      <a:pt x="42" y="3"/>
                    </a:moveTo>
                    <a:cubicBezTo>
                      <a:pt x="46" y="2"/>
                      <a:pt x="49" y="1"/>
                      <a:pt x="53" y="0"/>
                    </a:cubicBezTo>
                    <a:cubicBezTo>
                      <a:pt x="57" y="0"/>
                      <a:pt x="60" y="0"/>
                      <a:pt x="64" y="0"/>
                    </a:cubicBezTo>
                    <a:cubicBezTo>
                      <a:pt x="67" y="0"/>
                      <a:pt x="70" y="0"/>
                      <a:pt x="73" y="1"/>
                    </a:cubicBezTo>
                    <a:cubicBezTo>
                      <a:pt x="77" y="3"/>
                      <a:pt x="79" y="4"/>
                      <a:pt x="82" y="6"/>
                    </a:cubicBezTo>
                    <a:cubicBezTo>
                      <a:pt x="86" y="9"/>
                      <a:pt x="89" y="13"/>
                      <a:pt x="91" y="17"/>
                    </a:cubicBezTo>
                    <a:cubicBezTo>
                      <a:pt x="92" y="22"/>
                      <a:pt x="92" y="27"/>
                      <a:pt x="91" y="32"/>
                    </a:cubicBezTo>
                    <a:cubicBezTo>
                      <a:pt x="90" y="37"/>
                      <a:pt x="88" y="42"/>
                      <a:pt x="84" y="47"/>
                    </a:cubicBezTo>
                    <a:cubicBezTo>
                      <a:pt x="80" y="52"/>
                      <a:pt x="75" y="57"/>
                      <a:pt x="69" y="61"/>
                    </a:cubicBezTo>
                    <a:cubicBezTo>
                      <a:pt x="67" y="62"/>
                      <a:pt x="66" y="63"/>
                      <a:pt x="64" y="65"/>
                    </a:cubicBezTo>
                    <a:cubicBezTo>
                      <a:pt x="62" y="66"/>
                      <a:pt x="60" y="67"/>
                      <a:pt x="58" y="68"/>
                    </a:cubicBezTo>
                    <a:cubicBezTo>
                      <a:pt x="56" y="69"/>
                      <a:pt x="54" y="70"/>
                      <a:pt x="52" y="70"/>
                    </a:cubicBezTo>
                    <a:cubicBezTo>
                      <a:pt x="50" y="71"/>
                      <a:pt x="48" y="72"/>
                      <a:pt x="46" y="72"/>
                    </a:cubicBezTo>
                    <a:cubicBezTo>
                      <a:pt x="42" y="73"/>
                      <a:pt x="38" y="74"/>
                      <a:pt x="34" y="75"/>
                    </a:cubicBezTo>
                    <a:cubicBezTo>
                      <a:pt x="31" y="75"/>
                      <a:pt x="27" y="75"/>
                      <a:pt x="24" y="75"/>
                    </a:cubicBezTo>
                    <a:cubicBezTo>
                      <a:pt x="20" y="75"/>
                      <a:pt x="17" y="74"/>
                      <a:pt x="14" y="73"/>
                    </a:cubicBezTo>
                    <a:cubicBezTo>
                      <a:pt x="11" y="72"/>
                      <a:pt x="9" y="71"/>
                      <a:pt x="7" y="69"/>
                    </a:cubicBezTo>
                    <a:cubicBezTo>
                      <a:pt x="4" y="66"/>
                      <a:pt x="2" y="63"/>
                      <a:pt x="1" y="59"/>
                    </a:cubicBezTo>
                    <a:cubicBezTo>
                      <a:pt x="0" y="56"/>
                      <a:pt x="0" y="52"/>
                      <a:pt x="0" y="47"/>
                    </a:cubicBezTo>
                    <a:cubicBezTo>
                      <a:pt x="1" y="43"/>
                      <a:pt x="3" y="38"/>
                      <a:pt x="5" y="33"/>
                    </a:cubicBezTo>
                    <a:cubicBezTo>
                      <a:pt x="8" y="29"/>
                      <a:pt x="12" y="24"/>
                      <a:pt x="16" y="19"/>
                    </a:cubicBezTo>
                    <a:cubicBezTo>
                      <a:pt x="18" y="17"/>
                      <a:pt x="20" y="16"/>
                      <a:pt x="22" y="14"/>
                    </a:cubicBezTo>
                    <a:cubicBezTo>
                      <a:pt x="24" y="12"/>
                      <a:pt x="26" y="11"/>
                      <a:pt x="28" y="9"/>
                    </a:cubicBezTo>
                    <a:cubicBezTo>
                      <a:pt x="30" y="8"/>
                      <a:pt x="33" y="7"/>
                      <a:pt x="35" y="6"/>
                    </a:cubicBezTo>
                    <a:cubicBezTo>
                      <a:pt x="38" y="5"/>
                      <a:pt x="40" y="4"/>
                      <a:pt x="42" y="3"/>
                    </a:cubicBezTo>
                  </a:path>
                </a:pathLst>
              </a:custGeom>
              <a:solidFill>
                <a:srgbClr val="F397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2" name="Freeform 64">
                <a:extLst>
                  <a:ext uri="{FF2B5EF4-FFF2-40B4-BE49-F238E27FC236}">
                    <a16:creationId xmlns:a16="http://schemas.microsoft.com/office/drawing/2014/main" id="{CF9018D7-E174-44F7-9FBA-7D8D18CE35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964488" y="1593851"/>
                <a:ext cx="169863" cy="146050"/>
              </a:xfrm>
              <a:custGeom>
                <a:avLst/>
                <a:gdLst>
                  <a:gd name="T0" fmla="*/ 38 w 80"/>
                  <a:gd name="T1" fmla="*/ 4 h 69"/>
                  <a:gd name="T2" fmla="*/ 44 w 80"/>
                  <a:gd name="T3" fmla="*/ 2 h 69"/>
                  <a:gd name="T4" fmla="*/ 49 w 80"/>
                  <a:gd name="T5" fmla="*/ 1 h 69"/>
                  <a:gd name="T6" fmla="*/ 55 w 80"/>
                  <a:gd name="T7" fmla="*/ 0 h 69"/>
                  <a:gd name="T8" fmla="*/ 61 w 80"/>
                  <a:gd name="T9" fmla="*/ 1 h 69"/>
                  <a:gd name="T10" fmla="*/ 73 w 80"/>
                  <a:gd name="T11" fmla="*/ 6 h 69"/>
                  <a:gd name="T12" fmla="*/ 79 w 80"/>
                  <a:gd name="T13" fmla="*/ 15 h 69"/>
                  <a:gd name="T14" fmla="*/ 78 w 80"/>
                  <a:gd name="T15" fmla="*/ 28 h 69"/>
                  <a:gd name="T16" fmla="*/ 70 w 80"/>
                  <a:gd name="T17" fmla="*/ 42 h 69"/>
                  <a:gd name="T18" fmla="*/ 63 w 80"/>
                  <a:gd name="T19" fmla="*/ 50 h 69"/>
                  <a:gd name="T20" fmla="*/ 54 w 80"/>
                  <a:gd name="T21" fmla="*/ 56 h 69"/>
                  <a:gd name="T22" fmla="*/ 45 w 80"/>
                  <a:gd name="T23" fmla="*/ 62 h 69"/>
                  <a:gd name="T24" fmla="*/ 37 w 80"/>
                  <a:gd name="T25" fmla="*/ 66 h 69"/>
                  <a:gd name="T26" fmla="*/ 31 w 80"/>
                  <a:gd name="T27" fmla="*/ 67 h 69"/>
                  <a:gd name="T28" fmla="*/ 25 w 80"/>
                  <a:gd name="T29" fmla="*/ 68 h 69"/>
                  <a:gd name="T30" fmla="*/ 20 w 80"/>
                  <a:gd name="T31" fmla="*/ 69 h 69"/>
                  <a:gd name="T32" fmla="*/ 15 w 80"/>
                  <a:gd name="T33" fmla="*/ 68 h 69"/>
                  <a:gd name="T34" fmla="*/ 6 w 80"/>
                  <a:gd name="T35" fmla="*/ 63 h 69"/>
                  <a:gd name="T36" fmla="*/ 1 w 80"/>
                  <a:gd name="T37" fmla="*/ 55 h 69"/>
                  <a:gd name="T38" fmla="*/ 0 w 80"/>
                  <a:gd name="T39" fmla="*/ 44 h 69"/>
                  <a:gd name="T40" fmla="*/ 5 w 80"/>
                  <a:gd name="T41" fmla="*/ 31 h 69"/>
                  <a:gd name="T42" fmla="*/ 11 w 80"/>
                  <a:gd name="T43" fmla="*/ 22 h 69"/>
                  <a:gd name="T44" fmla="*/ 18 w 80"/>
                  <a:gd name="T45" fmla="*/ 15 h 69"/>
                  <a:gd name="T46" fmla="*/ 28 w 80"/>
                  <a:gd name="T47" fmla="*/ 8 h 69"/>
                  <a:gd name="T48" fmla="*/ 38 w 80"/>
                  <a:gd name="T49" fmla="*/ 4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0" h="69">
                    <a:moveTo>
                      <a:pt x="38" y="4"/>
                    </a:moveTo>
                    <a:cubicBezTo>
                      <a:pt x="40" y="3"/>
                      <a:pt x="42" y="2"/>
                      <a:pt x="44" y="2"/>
                    </a:cubicBezTo>
                    <a:cubicBezTo>
                      <a:pt x="45" y="1"/>
                      <a:pt x="47" y="1"/>
                      <a:pt x="49" y="1"/>
                    </a:cubicBezTo>
                    <a:cubicBezTo>
                      <a:pt x="51" y="0"/>
                      <a:pt x="53" y="0"/>
                      <a:pt x="55" y="0"/>
                    </a:cubicBezTo>
                    <a:cubicBezTo>
                      <a:pt x="57" y="0"/>
                      <a:pt x="59" y="0"/>
                      <a:pt x="61" y="1"/>
                    </a:cubicBezTo>
                    <a:cubicBezTo>
                      <a:pt x="66" y="1"/>
                      <a:pt x="70" y="3"/>
                      <a:pt x="73" y="6"/>
                    </a:cubicBezTo>
                    <a:cubicBezTo>
                      <a:pt x="76" y="8"/>
                      <a:pt x="78" y="11"/>
                      <a:pt x="79" y="15"/>
                    </a:cubicBezTo>
                    <a:cubicBezTo>
                      <a:pt x="80" y="19"/>
                      <a:pt x="80" y="23"/>
                      <a:pt x="78" y="28"/>
                    </a:cubicBezTo>
                    <a:cubicBezTo>
                      <a:pt x="77" y="33"/>
                      <a:pt x="74" y="37"/>
                      <a:pt x="70" y="42"/>
                    </a:cubicBezTo>
                    <a:cubicBezTo>
                      <a:pt x="68" y="45"/>
                      <a:pt x="65" y="47"/>
                      <a:pt x="63" y="50"/>
                    </a:cubicBezTo>
                    <a:cubicBezTo>
                      <a:pt x="60" y="52"/>
                      <a:pt x="57" y="54"/>
                      <a:pt x="54" y="56"/>
                    </a:cubicBezTo>
                    <a:cubicBezTo>
                      <a:pt x="52" y="58"/>
                      <a:pt x="49" y="60"/>
                      <a:pt x="45" y="62"/>
                    </a:cubicBezTo>
                    <a:cubicBezTo>
                      <a:pt x="43" y="63"/>
                      <a:pt x="40" y="65"/>
                      <a:pt x="37" y="66"/>
                    </a:cubicBezTo>
                    <a:cubicBezTo>
                      <a:pt x="35" y="66"/>
                      <a:pt x="33" y="67"/>
                      <a:pt x="31" y="67"/>
                    </a:cubicBezTo>
                    <a:cubicBezTo>
                      <a:pt x="29" y="68"/>
                      <a:pt x="27" y="68"/>
                      <a:pt x="25" y="68"/>
                    </a:cubicBezTo>
                    <a:cubicBezTo>
                      <a:pt x="24" y="68"/>
                      <a:pt x="22" y="69"/>
                      <a:pt x="20" y="69"/>
                    </a:cubicBezTo>
                    <a:cubicBezTo>
                      <a:pt x="18" y="68"/>
                      <a:pt x="17" y="68"/>
                      <a:pt x="15" y="68"/>
                    </a:cubicBezTo>
                    <a:cubicBezTo>
                      <a:pt x="11" y="67"/>
                      <a:pt x="8" y="65"/>
                      <a:pt x="6" y="63"/>
                    </a:cubicBezTo>
                    <a:cubicBezTo>
                      <a:pt x="4" y="61"/>
                      <a:pt x="2" y="58"/>
                      <a:pt x="1" y="55"/>
                    </a:cubicBezTo>
                    <a:cubicBezTo>
                      <a:pt x="0" y="52"/>
                      <a:pt x="0" y="48"/>
                      <a:pt x="0" y="44"/>
                    </a:cubicBezTo>
                    <a:cubicBezTo>
                      <a:pt x="1" y="40"/>
                      <a:pt x="3" y="35"/>
                      <a:pt x="5" y="31"/>
                    </a:cubicBezTo>
                    <a:cubicBezTo>
                      <a:pt x="6" y="28"/>
                      <a:pt x="8" y="25"/>
                      <a:pt x="11" y="22"/>
                    </a:cubicBezTo>
                    <a:cubicBezTo>
                      <a:pt x="13" y="20"/>
                      <a:pt x="15" y="17"/>
                      <a:pt x="18" y="15"/>
                    </a:cubicBezTo>
                    <a:cubicBezTo>
                      <a:pt x="21" y="12"/>
                      <a:pt x="24" y="10"/>
                      <a:pt x="28" y="8"/>
                    </a:cubicBezTo>
                    <a:cubicBezTo>
                      <a:pt x="31" y="7"/>
                      <a:pt x="34" y="5"/>
                      <a:pt x="38" y="4"/>
                    </a:cubicBezTo>
                  </a:path>
                </a:pathLst>
              </a:custGeom>
              <a:solidFill>
                <a:srgbClr val="9C20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3" name="Freeform 65">
                <a:extLst>
                  <a:ext uri="{FF2B5EF4-FFF2-40B4-BE49-F238E27FC236}">
                    <a16:creationId xmlns:a16="http://schemas.microsoft.com/office/drawing/2014/main" id="{628F52A8-D6C1-4C59-8B8A-C93F2E174D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202613" y="1614488"/>
                <a:ext cx="147638" cy="134938"/>
              </a:xfrm>
              <a:custGeom>
                <a:avLst/>
                <a:gdLst>
                  <a:gd name="T0" fmla="*/ 35 w 70"/>
                  <a:gd name="T1" fmla="*/ 4 h 63"/>
                  <a:gd name="T2" fmla="*/ 36 w 70"/>
                  <a:gd name="T3" fmla="*/ 3 h 63"/>
                  <a:gd name="T4" fmla="*/ 38 w 70"/>
                  <a:gd name="T5" fmla="*/ 3 h 63"/>
                  <a:gd name="T6" fmla="*/ 39 w 70"/>
                  <a:gd name="T7" fmla="*/ 2 h 63"/>
                  <a:gd name="T8" fmla="*/ 40 w 70"/>
                  <a:gd name="T9" fmla="*/ 2 h 63"/>
                  <a:gd name="T10" fmla="*/ 55 w 70"/>
                  <a:gd name="T11" fmla="*/ 0 h 63"/>
                  <a:gd name="T12" fmla="*/ 65 w 70"/>
                  <a:gd name="T13" fmla="*/ 4 h 63"/>
                  <a:gd name="T14" fmla="*/ 70 w 70"/>
                  <a:gd name="T15" fmla="*/ 12 h 63"/>
                  <a:gd name="T16" fmla="*/ 68 w 70"/>
                  <a:gd name="T17" fmla="*/ 24 h 63"/>
                  <a:gd name="T18" fmla="*/ 62 w 70"/>
                  <a:gd name="T19" fmla="*/ 36 h 63"/>
                  <a:gd name="T20" fmla="*/ 53 w 70"/>
                  <a:gd name="T21" fmla="*/ 46 h 63"/>
                  <a:gd name="T22" fmla="*/ 42 w 70"/>
                  <a:gd name="T23" fmla="*/ 55 h 63"/>
                  <a:gd name="T24" fmla="*/ 31 w 70"/>
                  <a:gd name="T25" fmla="*/ 61 h 63"/>
                  <a:gd name="T26" fmla="*/ 30 w 70"/>
                  <a:gd name="T27" fmla="*/ 61 h 63"/>
                  <a:gd name="T28" fmla="*/ 29 w 70"/>
                  <a:gd name="T29" fmla="*/ 61 h 63"/>
                  <a:gd name="T30" fmla="*/ 28 w 70"/>
                  <a:gd name="T31" fmla="*/ 62 h 63"/>
                  <a:gd name="T32" fmla="*/ 27 w 70"/>
                  <a:gd name="T33" fmla="*/ 62 h 63"/>
                  <a:gd name="T34" fmla="*/ 16 w 70"/>
                  <a:gd name="T35" fmla="*/ 63 h 63"/>
                  <a:gd name="T36" fmla="*/ 7 w 70"/>
                  <a:gd name="T37" fmla="*/ 60 h 63"/>
                  <a:gd name="T38" fmla="*/ 2 w 70"/>
                  <a:gd name="T39" fmla="*/ 53 h 63"/>
                  <a:gd name="T40" fmla="*/ 0 w 70"/>
                  <a:gd name="T41" fmla="*/ 43 h 63"/>
                  <a:gd name="T42" fmla="*/ 3 w 70"/>
                  <a:gd name="T43" fmla="*/ 32 h 63"/>
                  <a:gd name="T44" fmla="*/ 11 w 70"/>
                  <a:gd name="T45" fmla="*/ 21 h 63"/>
                  <a:gd name="T46" fmla="*/ 22 w 70"/>
                  <a:gd name="T47" fmla="*/ 11 h 63"/>
                  <a:gd name="T48" fmla="*/ 35 w 70"/>
                  <a:gd name="T49" fmla="*/ 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0" h="63">
                    <a:moveTo>
                      <a:pt x="35" y="4"/>
                    </a:moveTo>
                    <a:cubicBezTo>
                      <a:pt x="36" y="3"/>
                      <a:pt x="36" y="3"/>
                      <a:pt x="36" y="3"/>
                    </a:cubicBezTo>
                    <a:cubicBezTo>
                      <a:pt x="37" y="3"/>
                      <a:pt x="37" y="3"/>
                      <a:pt x="38" y="3"/>
                    </a:cubicBezTo>
                    <a:cubicBezTo>
                      <a:pt x="38" y="3"/>
                      <a:pt x="39" y="2"/>
                      <a:pt x="39" y="2"/>
                    </a:cubicBezTo>
                    <a:cubicBezTo>
                      <a:pt x="39" y="2"/>
                      <a:pt x="40" y="2"/>
                      <a:pt x="40" y="2"/>
                    </a:cubicBezTo>
                    <a:cubicBezTo>
                      <a:pt x="46" y="0"/>
                      <a:pt x="51" y="0"/>
                      <a:pt x="55" y="0"/>
                    </a:cubicBezTo>
                    <a:cubicBezTo>
                      <a:pt x="59" y="1"/>
                      <a:pt x="62" y="2"/>
                      <a:pt x="65" y="4"/>
                    </a:cubicBezTo>
                    <a:cubicBezTo>
                      <a:pt x="68" y="6"/>
                      <a:pt x="69" y="9"/>
                      <a:pt x="70" y="12"/>
                    </a:cubicBezTo>
                    <a:cubicBezTo>
                      <a:pt x="70" y="16"/>
                      <a:pt x="70" y="20"/>
                      <a:pt x="68" y="24"/>
                    </a:cubicBezTo>
                    <a:cubicBezTo>
                      <a:pt x="67" y="28"/>
                      <a:pt x="65" y="32"/>
                      <a:pt x="62" y="36"/>
                    </a:cubicBezTo>
                    <a:cubicBezTo>
                      <a:pt x="59" y="39"/>
                      <a:pt x="56" y="43"/>
                      <a:pt x="53" y="46"/>
                    </a:cubicBezTo>
                    <a:cubicBezTo>
                      <a:pt x="50" y="50"/>
                      <a:pt x="46" y="53"/>
                      <a:pt x="42" y="55"/>
                    </a:cubicBezTo>
                    <a:cubicBezTo>
                      <a:pt x="38" y="57"/>
                      <a:pt x="35" y="60"/>
                      <a:pt x="31" y="61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30" y="61"/>
                      <a:pt x="29" y="61"/>
                      <a:pt x="29" y="61"/>
                    </a:cubicBezTo>
                    <a:cubicBezTo>
                      <a:pt x="29" y="62"/>
                      <a:pt x="28" y="62"/>
                      <a:pt x="28" y="62"/>
                    </a:cubicBezTo>
                    <a:cubicBezTo>
                      <a:pt x="28" y="62"/>
                      <a:pt x="28" y="62"/>
                      <a:pt x="27" y="62"/>
                    </a:cubicBezTo>
                    <a:cubicBezTo>
                      <a:pt x="23" y="63"/>
                      <a:pt x="20" y="63"/>
                      <a:pt x="16" y="63"/>
                    </a:cubicBezTo>
                    <a:cubicBezTo>
                      <a:pt x="13" y="62"/>
                      <a:pt x="10" y="61"/>
                      <a:pt x="7" y="60"/>
                    </a:cubicBezTo>
                    <a:cubicBezTo>
                      <a:pt x="5" y="58"/>
                      <a:pt x="3" y="56"/>
                      <a:pt x="2" y="53"/>
                    </a:cubicBezTo>
                    <a:cubicBezTo>
                      <a:pt x="0" y="50"/>
                      <a:pt x="0" y="47"/>
                      <a:pt x="0" y="43"/>
                    </a:cubicBezTo>
                    <a:cubicBezTo>
                      <a:pt x="0" y="39"/>
                      <a:pt x="1" y="36"/>
                      <a:pt x="3" y="32"/>
                    </a:cubicBezTo>
                    <a:cubicBezTo>
                      <a:pt x="5" y="28"/>
                      <a:pt x="8" y="24"/>
                      <a:pt x="11" y="21"/>
                    </a:cubicBezTo>
                    <a:cubicBezTo>
                      <a:pt x="14" y="17"/>
                      <a:pt x="18" y="14"/>
                      <a:pt x="22" y="11"/>
                    </a:cubicBezTo>
                    <a:cubicBezTo>
                      <a:pt x="26" y="8"/>
                      <a:pt x="30" y="6"/>
                      <a:pt x="35" y="4"/>
                    </a:cubicBezTo>
                  </a:path>
                </a:pathLst>
              </a:custGeom>
              <a:solidFill>
                <a:srgbClr val="81BB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4" name="Freeform 66">
                <a:extLst>
                  <a:ext uri="{FF2B5EF4-FFF2-40B4-BE49-F238E27FC236}">
                    <a16:creationId xmlns:a16="http://schemas.microsoft.com/office/drawing/2014/main" id="{4AF95EE1-0FED-4AC3-A7C5-D7F79C383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434388" y="1727201"/>
                <a:ext cx="133350" cy="130175"/>
              </a:xfrm>
              <a:custGeom>
                <a:avLst/>
                <a:gdLst>
                  <a:gd name="T0" fmla="*/ 36 w 63"/>
                  <a:gd name="T1" fmla="*/ 3 h 61"/>
                  <a:gd name="T2" fmla="*/ 46 w 63"/>
                  <a:gd name="T3" fmla="*/ 0 h 61"/>
                  <a:gd name="T4" fmla="*/ 54 w 63"/>
                  <a:gd name="T5" fmla="*/ 1 h 61"/>
                  <a:gd name="T6" fmla="*/ 60 w 63"/>
                  <a:gd name="T7" fmla="*/ 5 h 61"/>
                  <a:gd name="T8" fmla="*/ 62 w 63"/>
                  <a:gd name="T9" fmla="*/ 12 h 61"/>
                  <a:gd name="T10" fmla="*/ 61 w 63"/>
                  <a:gd name="T11" fmla="*/ 23 h 61"/>
                  <a:gd name="T12" fmla="*/ 56 w 63"/>
                  <a:gd name="T13" fmla="*/ 34 h 61"/>
                  <a:gd name="T14" fmla="*/ 48 w 63"/>
                  <a:gd name="T15" fmla="*/ 45 h 61"/>
                  <a:gd name="T16" fmla="*/ 38 w 63"/>
                  <a:gd name="T17" fmla="*/ 54 h 61"/>
                  <a:gd name="T18" fmla="*/ 36 w 63"/>
                  <a:gd name="T19" fmla="*/ 55 h 61"/>
                  <a:gd name="T20" fmla="*/ 34 w 63"/>
                  <a:gd name="T21" fmla="*/ 57 h 61"/>
                  <a:gd name="T22" fmla="*/ 31 w 63"/>
                  <a:gd name="T23" fmla="*/ 58 h 61"/>
                  <a:gd name="T24" fmla="*/ 29 w 63"/>
                  <a:gd name="T25" fmla="*/ 59 h 61"/>
                  <a:gd name="T26" fmla="*/ 20 w 63"/>
                  <a:gd name="T27" fmla="*/ 61 h 61"/>
                  <a:gd name="T28" fmla="*/ 13 w 63"/>
                  <a:gd name="T29" fmla="*/ 60 h 61"/>
                  <a:gd name="T30" fmla="*/ 6 w 63"/>
                  <a:gd name="T31" fmla="*/ 58 h 61"/>
                  <a:gd name="T32" fmla="*/ 2 w 63"/>
                  <a:gd name="T33" fmla="*/ 53 h 61"/>
                  <a:gd name="T34" fmla="*/ 0 w 63"/>
                  <a:gd name="T35" fmla="*/ 44 h 61"/>
                  <a:gd name="T36" fmla="*/ 4 w 63"/>
                  <a:gd name="T37" fmla="*/ 32 h 61"/>
                  <a:gd name="T38" fmla="*/ 12 w 63"/>
                  <a:gd name="T39" fmla="*/ 20 h 61"/>
                  <a:gd name="T40" fmla="*/ 24 w 63"/>
                  <a:gd name="T41" fmla="*/ 9 h 61"/>
                  <a:gd name="T42" fmla="*/ 27 w 63"/>
                  <a:gd name="T43" fmla="*/ 7 h 61"/>
                  <a:gd name="T44" fmla="*/ 30 w 63"/>
                  <a:gd name="T45" fmla="*/ 6 h 61"/>
                  <a:gd name="T46" fmla="*/ 33 w 63"/>
                  <a:gd name="T47" fmla="*/ 4 h 61"/>
                  <a:gd name="T48" fmla="*/ 36 w 63"/>
                  <a:gd name="T49" fmla="*/ 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3" h="61">
                    <a:moveTo>
                      <a:pt x="36" y="3"/>
                    </a:moveTo>
                    <a:cubicBezTo>
                      <a:pt x="40" y="2"/>
                      <a:pt x="43" y="1"/>
                      <a:pt x="46" y="0"/>
                    </a:cubicBezTo>
                    <a:cubicBezTo>
                      <a:pt x="49" y="0"/>
                      <a:pt x="52" y="0"/>
                      <a:pt x="54" y="1"/>
                    </a:cubicBezTo>
                    <a:cubicBezTo>
                      <a:pt x="56" y="2"/>
                      <a:pt x="58" y="3"/>
                      <a:pt x="60" y="5"/>
                    </a:cubicBezTo>
                    <a:cubicBezTo>
                      <a:pt x="61" y="7"/>
                      <a:pt x="62" y="9"/>
                      <a:pt x="62" y="12"/>
                    </a:cubicBezTo>
                    <a:cubicBezTo>
                      <a:pt x="63" y="15"/>
                      <a:pt x="62" y="19"/>
                      <a:pt x="61" y="23"/>
                    </a:cubicBezTo>
                    <a:cubicBezTo>
                      <a:pt x="60" y="27"/>
                      <a:pt x="59" y="31"/>
                      <a:pt x="56" y="34"/>
                    </a:cubicBezTo>
                    <a:cubicBezTo>
                      <a:pt x="54" y="38"/>
                      <a:pt x="52" y="42"/>
                      <a:pt x="48" y="45"/>
                    </a:cubicBezTo>
                    <a:cubicBezTo>
                      <a:pt x="45" y="48"/>
                      <a:pt x="42" y="51"/>
                      <a:pt x="38" y="54"/>
                    </a:cubicBezTo>
                    <a:cubicBezTo>
                      <a:pt x="38" y="54"/>
                      <a:pt x="37" y="55"/>
                      <a:pt x="36" y="55"/>
                    </a:cubicBezTo>
                    <a:cubicBezTo>
                      <a:pt x="35" y="56"/>
                      <a:pt x="34" y="56"/>
                      <a:pt x="34" y="57"/>
                    </a:cubicBezTo>
                    <a:cubicBezTo>
                      <a:pt x="33" y="57"/>
                      <a:pt x="32" y="57"/>
                      <a:pt x="31" y="58"/>
                    </a:cubicBezTo>
                    <a:cubicBezTo>
                      <a:pt x="30" y="58"/>
                      <a:pt x="29" y="58"/>
                      <a:pt x="29" y="59"/>
                    </a:cubicBezTo>
                    <a:cubicBezTo>
                      <a:pt x="26" y="60"/>
                      <a:pt x="23" y="60"/>
                      <a:pt x="20" y="61"/>
                    </a:cubicBezTo>
                    <a:cubicBezTo>
                      <a:pt x="18" y="61"/>
                      <a:pt x="15" y="61"/>
                      <a:pt x="13" y="60"/>
                    </a:cubicBezTo>
                    <a:cubicBezTo>
                      <a:pt x="10" y="60"/>
                      <a:pt x="8" y="59"/>
                      <a:pt x="6" y="58"/>
                    </a:cubicBezTo>
                    <a:cubicBezTo>
                      <a:pt x="5" y="57"/>
                      <a:pt x="3" y="55"/>
                      <a:pt x="2" y="53"/>
                    </a:cubicBezTo>
                    <a:cubicBezTo>
                      <a:pt x="0" y="50"/>
                      <a:pt x="0" y="47"/>
                      <a:pt x="0" y="44"/>
                    </a:cubicBezTo>
                    <a:cubicBezTo>
                      <a:pt x="0" y="40"/>
                      <a:pt x="2" y="36"/>
                      <a:pt x="4" y="32"/>
                    </a:cubicBezTo>
                    <a:cubicBezTo>
                      <a:pt x="5" y="28"/>
                      <a:pt x="8" y="24"/>
                      <a:pt x="12" y="20"/>
                    </a:cubicBezTo>
                    <a:cubicBezTo>
                      <a:pt x="15" y="16"/>
                      <a:pt x="19" y="13"/>
                      <a:pt x="24" y="9"/>
                    </a:cubicBezTo>
                    <a:cubicBezTo>
                      <a:pt x="25" y="9"/>
                      <a:pt x="26" y="8"/>
                      <a:pt x="27" y="7"/>
                    </a:cubicBezTo>
                    <a:cubicBezTo>
                      <a:pt x="28" y="7"/>
                      <a:pt x="29" y="6"/>
                      <a:pt x="30" y="6"/>
                    </a:cubicBezTo>
                    <a:cubicBezTo>
                      <a:pt x="31" y="5"/>
                      <a:pt x="32" y="5"/>
                      <a:pt x="33" y="4"/>
                    </a:cubicBezTo>
                    <a:cubicBezTo>
                      <a:pt x="34" y="4"/>
                      <a:pt x="35" y="3"/>
                      <a:pt x="36" y="3"/>
                    </a:cubicBezTo>
                  </a:path>
                </a:pathLst>
              </a:custGeom>
              <a:solidFill>
                <a:srgbClr val="5998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5" name="Freeform 67">
                <a:extLst>
                  <a:ext uri="{FF2B5EF4-FFF2-40B4-BE49-F238E27FC236}">
                    <a16:creationId xmlns:a16="http://schemas.microsoft.com/office/drawing/2014/main" id="{8387EADC-85F4-4C14-A664-51ADCEB10B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628063" y="1906588"/>
                <a:ext cx="125413" cy="130175"/>
              </a:xfrm>
              <a:custGeom>
                <a:avLst/>
                <a:gdLst>
                  <a:gd name="T0" fmla="*/ 36 w 59"/>
                  <a:gd name="T1" fmla="*/ 2 h 61"/>
                  <a:gd name="T2" fmla="*/ 41 w 59"/>
                  <a:gd name="T3" fmla="*/ 1 h 61"/>
                  <a:gd name="T4" fmla="*/ 46 w 59"/>
                  <a:gd name="T5" fmla="*/ 1 h 61"/>
                  <a:gd name="T6" fmla="*/ 50 w 59"/>
                  <a:gd name="T7" fmla="*/ 2 h 61"/>
                  <a:gd name="T8" fmla="*/ 54 w 59"/>
                  <a:gd name="T9" fmla="*/ 4 h 61"/>
                  <a:gd name="T10" fmla="*/ 58 w 59"/>
                  <a:gd name="T11" fmla="*/ 12 h 61"/>
                  <a:gd name="T12" fmla="*/ 58 w 59"/>
                  <a:gd name="T13" fmla="*/ 22 h 61"/>
                  <a:gd name="T14" fmla="*/ 55 w 59"/>
                  <a:gd name="T15" fmla="*/ 33 h 61"/>
                  <a:gd name="T16" fmla="*/ 48 w 59"/>
                  <a:gd name="T17" fmla="*/ 43 h 61"/>
                  <a:gd name="T18" fmla="*/ 43 w 59"/>
                  <a:gd name="T19" fmla="*/ 49 h 61"/>
                  <a:gd name="T20" fmla="*/ 37 w 59"/>
                  <a:gd name="T21" fmla="*/ 53 h 61"/>
                  <a:gd name="T22" fmla="*/ 31 w 59"/>
                  <a:gd name="T23" fmla="*/ 57 h 61"/>
                  <a:gd name="T24" fmla="*/ 25 w 59"/>
                  <a:gd name="T25" fmla="*/ 60 h 61"/>
                  <a:gd name="T26" fmla="*/ 20 w 59"/>
                  <a:gd name="T27" fmla="*/ 61 h 61"/>
                  <a:gd name="T28" fmla="*/ 16 w 59"/>
                  <a:gd name="T29" fmla="*/ 61 h 61"/>
                  <a:gd name="T30" fmla="*/ 12 w 59"/>
                  <a:gd name="T31" fmla="*/ 61 h 61"/>
                  <a:gd name="T32" fmla="*/ 8 w 59"/>
                  <a:gd name="T33" fmla="*/ 60 h 61"/>
                  <a:gd name="T34" fmla="*/ 2 w 59"/>
                  <a:gd name="T35" fmla="*/ 54 h 61"/>
                  <a:gd name="T36" fmla="*/ 0 w 59"/>
                  <a:gd name="T37" fmla="*/ 45 h 61"/>
                  <a:gd name="T38" fmla="*/ 4 w 59"/>
                  <a:gd name="T39" fmla="*/ 33 h 61"/>
                  <a:gd name="T40" fmla="*/ 12 w 59"/>
                  <a:gd name="T41" fmla="*/ 20 h 61"/>
                  <a:gd name="T42" fmla="*/ 18 w 59"/>
                  <a:gd name="T43" fmla="*/ 14 h 61"/>
                  <a:gd name="T44" fmla="*/ 24 w 59"/>
                  <a:gd name="T45" fmla="*/ 9 h 61"/>
                  <a:gd name="T46" fmla="*/ 30 w 59"/>
                  <a:gd name="T47" fmla="*/ 5 h 61"/>
                  <a:gd name="T48" fmla="*/ 36 w 59"/>
                  <a:gd name="T49" fmla="*/ 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9" h="61">
                    <a:moveTo>
                      <a:pt x="36" y="2"/>
                    </a:moveTo>
                    <a:cubicBezTo>
                      <a:pt x="38" y="2"/>
                      <a:pt x="39" y="1"/>
                      <a:pt x="41" y="1"/>
                    </a:cubicBezTo>
                    <a:cubicBezTo>
                      <a:pt x="43" y="0"/>
                      <a:pt x="45" y="0"/>
                      <a:pt x="46" y="1"/>
                    </a:cubicBezTo>
                    <a:cubicBezTo>
                      <a:pt x="48" y="1"/>
                      <a:pt x="49" y="1"/>
                      <a:pt x="50" y="2"/>
                    </a:cubicBezTo>
                    <a:cubicBezTo>
                      <a:pt x="52" y="2"/>
                      <a:pt x="53" y="3"/>
                      <a:pt x="54" y="4"/>
                    </a:cubicBezTo>
                    <a:cubicBezTo>
                      <a:pt x="56" y="6"/>
                      <a:pt x="57" y="9"/>
                      <a:pt x="58" y="12"/>
                    </a:cubicBezTo>
                    <a:cubicBezTo>
                      <a:pt x="59" y="15"/>
                      <a:pt x="59" y="19"/>
                      <a:pt x="58" y="22"/>
                    </a:cubicBezTo>
                    <a:cubicBezTo>
                      <a:pt x="58" y="26"/>
                      <a:pt x="57" y="29"/>
                      <a:pt x="55" y="33"/>
                    </a:cubicBezTo>
                    <a:cubicBezTo>
                      <a:pt x="53" y="37"/>
                      <a:pt x="51" y="40"/>
                      <a:pt x="48" y="43"/>
                    </a:cubicBezTo>
                    <a:cubicBezTo>
                      <a:pt x="47" y="45"/>
                      <a:pt x="45" y="47"/>
                      <a:pt x="43" y="49"/>
                    </a:cubicBezTo>
                    <a:cubicBezTo>
                      <a:pt x="41" y="50"/>
                      <a:pt x="39" y="52"/>
                      <a:pt x="37" y="53"/>
                    </a:cubicBezTo>
                    <a:cubicBezTo>
                      <a:pt x="35" y="55"/>
                      <a:pt x="33" y="56"/>
                      <a:pt x="31" y="57"/>
                    </a:cubicBezTo>
                    <a:cubicBezTo>
                      <a:pt x="29" y="58"/>
                      <a:pt x="27" y="59"/>
                      <a:pt x="25" y="60"/>
                    </a:cubicBezTo>
                    <a:cubicBezTo>
                      <a:pt x="23" y="60"/>
                      <a:pt x="22" y="61"/>
                      <a:pt x="20" y="61"/>
                    </a:cubicBezTo>
                    <a:cubicBezTo>
                      <a:pt x="19" y="61"/>
                      <a:pt x="17" y="61"/>
                      <a:pt x="16" y="61"/>
                    </a:cubicBezTo>
                    <a:cubicBezTo>
                      <a:pt x="15" y="61"/>
                      <a:pt x="13" y="61"/>
                      <a:pt x="12" y="61"/>
                    </a:cubicBezTo>
                    <a:cubicBezTo>
                      <a:pt x="11" y="61"/>
                      <a:pt x="9" y="61"/>
                      <a:pt x="8" y="60"/>
                    </a:cubicBezTo>
                    <a:cubicBezTo>
                      <a:pt x="5" y="59"/>
                      <a:pt x="3" y="57"/>
                      <a:pt x="2" y="54"/>
                    </a:cubicBezTo>
                    <a:cubicBezTo>
                      <a:pt x="0" y="52"/>
                      <a:pt x="0" y="49"/>
                      <a:pt x="0" y="45"/>
                    </a:cubicBezTo>
                    <a:cubicBezTo>
                      <a:pt x="1" y="41"/>
                      <a:pt x="2" y="37"/>
                      <a:pt x="4" y="33"/>
                    </a:cubicBezTo>
                    <a:cubicBezTo>
                      <a:pt x="6" y="29"/>
                      <a:pt x="8" y="24"/>
                      <a:pt x="12" y="20"/>
                    </a:cubicBezTo>
                    <a:cubicBezTo>
                      <a:pt x="14" y="18"/>
                      <a:pt x="16" y="16"/>
                      <a:pt x="18" y="14"/>
                    </a:cubicBezTo>
                    <a:cubicBezTo>
                      <a:pt x="20" y="12"/>
                      <a:pt x="22" y="10"/>
                      <a:pt x="24" y="9"/>
                    </a:cubicBezTo>
                    <a:cubicBezTo>
                      <a:pt x="26" y="7"/>
                      <a:pt x="28" y="6"/>
                      <a:pt x="30" y="5"/>
                    </a:cubicBezTo>
                    <a:cubicBezTo>
                      <a:pt x="32" y="4"/>
                      <a:pt x="34" y="3"/>
                      <a:pt x="36" y="2"/>
                    </a:cubicBezTo>
                  </a:path>
                </a:pathLst>
              </a:custGeom>
              <a:solidFill>
                <a:srgbClr val="2062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6" name="Freeform 68">
                <a:extLst>
                  <a:ext uri="{FF2B5EF4-FFF2-40B4-BE49-F238E27FC236}">
                    <a16:creationId xmlns:a16="http://schemas.microsoft.com/office/drawing/2014/main" id="{2158E751-5AE8-4AB4-980D-EA9D13277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755063" y="2125663"/>
                <a:ext cx="122238" cy="138113"/>
              </a:xfrm>
              <a:custGeom>
                <a:avLst/>
                <a:gdLst>
                  <a:gd name="T0" fmla="*/ 34 w 58"/>
                  <a:gd name="T1" fmla="*/ 1 h 65"/>
                  <a:gd name="T2" fmla="*/ 36 w 58"/>
                  <a:gd name="T3" fmla="*/ 1 h 65"/>
                  <a:gd name="T4" fmla="*/ 38 w 58"/>
                  <a:gd name="T5" fmla="*/ 1 h 65"/>
                  <a:gd name="T6" fmla="*/ 40 w 58"/>
                  <a:gd name="T7" fmla="*/ 0 h 65"/>
                  <a:gd name="T8" fmla="*/ 42 w 58"/>
                  <a:gd name="T9" fmla="*/ 1 h 65"/>
                  <a:gd name="T10" fmla="*/ 51 w 58"/>
                  <a:gd name="T11" fmla="*/ 4 h 65"/>
                  <a:gd name="T12" fmla="*/ 56 w 58"/>
                  <a:gd name="T13" fmla="*/ 10 h 65"/>
                  <a:gd name="T14" fmla="*/ 58 w 58"/>
                  <a:gd name="T15" fmla="*/ 19 h 65"/>
                  <a:gd name="T16" fmla="*/ 57 w 58"/>
                  <a:gd name="T17" fmla="*/ 29 h 65"/>
                  <a:gd name="T18" fmla="*/ 51 w 58"/>
                  <a:gd name="T19" fmla="*/ 40 h 65"/>
                  <a:gd name="T20" fmla="*/ 43 w 58"/>
                  <a:gd name="T21" fmla="*/ 50 h 65"/>
                  <a:gd name="T22" fmla="*/ 32 w 58"/>
                  <a:gd name="T23" fmla="*/ 58 h 65"/>
                  <a:gd name="T24" fmla="*/ 21 w 58"/>
                  <a:gd name="T25" fmla="*/ 64 h 65"/>
                  <a:gd name="T26" fmla="*/ 20 w 58"/>
                  <a:gd name="T27" fmla="*/ 64 h 65"/>
                  <a:gd name="T28" fmla="*/ 20 w 58"/>
                  <a:gd name="T29" fmla="*/ 64 h 65"/>
                  <a:gd name="T30" fmla="*/ 20 w 58"/>
                  <a:gd name="T31" fmla="*/ 64 h 65"/>
                  <a:gd name="T32" fmla="*/ 20 w 58"/>
                  <a:gd name="T33" fmla="*/ 64 h 65"/>
                  <a:gd name="T34" fmla="*/ 10 w 58"/>
                  <a:gd name="T35" fmla="*/ 64 h 65"/>
                  <a:gd name="T36" fmla="*/ 3 w 58"/>
                  <a:gd name="T37" fmla="*/ 59 h 65"/>
                  <a:gd name="T38" fmla="*/ 0 w 58"/>
                  <a:gd name="T39" fmla="*/ 49 h 65"/>
                  <a:gd name="T40" fmla="*/ 3 w 58"/>
                  <a:gd name="T41" fmla="*/ 35 h 65"/>
                  <a:gd name="T42" fmla="*/ 9 w 58"/>
                  <a:gd name="T43" fmla="*/ 23 h 65"/>
                  <a:gd name="T44" fmla="*/ 16 w 58"/>
                  <a:gd name="T45" fmla="*/ 13 h 65"/>
                  <a:gd name="T46" fmla="*/ 25 w 58"/>
                  <a:gd name="T47" fmla="*/ 6 h 65"/>
                  <a:gd name="T48" fmla="*/ 34 w 58"/>
                  <a:gd name="T49" fmla="*/ 1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8" h="65">
                    <a:moveTo>
                      <a:pt x="34" y="1"/>
                    </a:moveTo>
                    <a:cubicBezTo>
                      <a:pt x="35" y="1"/>
                      <a:pt x="36" y="1"/>
                      <a:pt x="36" y="1"/>
                    </a:cubicBezTo>
                    <a:cubicBezTo>
                      <a:pt x="37" y="1"/>
                      <a:pt x="38" y="1"/>
                      <a:pt x="38" y="1"/>
                    </a:cubicBezTo>
                    <a:cubicBezTo>
                      <a:pt x="39" y="1"/>
                      <a:pt x="40" y="1"/>
                      <a:pt x="40" y="0"/>
                    </a:cubicBezTo>
                    <a:cubicBezTo>
                      <a:pt x="41" y="1"/>
                      <a:pt x="42" y="1"/>
                      <a:pt x="42" y="1"/>
                    </a:cubicBezTo>
                    <a:cubicBezTo>
                      <a:pt x="46" y="1"/>
                      <a:pt x="48" y="2"/>
                      <a:pt x="51" y="4"/>
                    </a:cubicBezTo>
                    <a:cubicBezTo>
                      <a:pt x="53" y="5"/>
                      <a:pt x="55" y="8"/>
                      <a:pt x="56" y="10"/>
                    </a:cubicBezTo>
                    <a:cubicBezTo>
                      <a:pt x="57" y="13"/>
                      <a:pt x="58" y="16"/>
                      <a:pt x="58" y="19"/>
                    </a:cubicBezTo>
                    <a:cubicBezTo>
                      <a:pt x="58" y="22"/>
                      <a:pt x="58" y="26"/>
                      <a:pt x="57" y="29"/>
                    </a:cubicBezTo>
                    <a:cubicBezTo>
                      <a:pt x="55" y="33"/>
                      <a:pt x="54" y="36"/>
                      <a:pt x="51" y="40"/>
                    </a:cubicBezTo>
                    <a:cubicBezTo>
                      <a:pt x="49" y="44"/>
                      <a:pt x="46" y="47"/>
                      <a:pt x="43" y="50"/>
                    </a:cubicBezTo>
                    <a:cubicBezTo>
                      <a:pt x="40" y="53"/>
                      <a:pt x="36" y="56"/>
                      <a:pt x="32" y="58"/>
                    </a:cubicBezTo>
                    <a:cubicBezTo>
                      <a:pt x="29" y="61"/>
                      <a:pt x="25" y="63"/>
                      <a:pt x="21" y="64"/>
                    </a:cubicBezTo>
                    <a:cubicBezTo>
                      <a:pt x="21" y="64"/>
                      <a:pt x="20" y="64"/>
                      <a:pt x="20" y="64"/>
                    </a:cubicBezTo>
                    <a:cubicBezTo>
                      <a:pt x="20" y="64"/>
                      <a:pt x="20" y="64"/>
                      <a:pt x="20" y="64"/>
                    </a:cubicBezTo>
                    <a:cubicBezTo>
                      <a:pt x="20" y="64"/>
                      <a:pt x="20" y="64"/>
                      <a:pt x="20" y="64"/>
                    </a:cubicBezTo>
                    <a:cubicBezTo>
                      <a:pt x="20" y="64"/>
                      <a:pt x="20" y="64"/>
                      <a:pt x="20" y="64"/>
                    </a:cubicBezTo>
                    <a:cubicBezTo>
                      <a:pt x="16" y="65"/>
                      <a:pt x="12" y="65"/>
                      <a:pt x="10" y="64"/>
                    </a:cubicBezTo>
                    <a:cubicBezTo>
                      <a:pt x="7" y="63"/>
                      <a:pt x="4" y="62"/>
                      <a:pt x="3" y="59"/>
                    </a:cubicBezTo>
                    <a:cubicBezTo>
                      <a:pt x="1" y="56"/>
                      <a:pt x="0" y="53"/>
                      <a:pt x="0" y="49"/>
                    </a:cubicBezTo>
                    <a:cubicBezTo>
                      <a:pt x="0" y="45"/>
                      <a:pt x="1" y="40"/>
                      <a:pt x="3" y="35"/>
                    </a:cubicBezTo>
                    <a:cubicBezTo>
                      <a:pt x="4" y="31"/>
                      <a:pt x="6" y="27"/>
                      <a:pt x="9" y="23"/>
                    </a:cubicBezTo>
                    <a:cubicBezTo>
                      <a:pt x="11" y="20"/>
                      <a:pt x="13" y="16"/>
                      <a:pt x="16" y="13"/>
                    </a:cubicBezTo>
                    <a:cubicBezTo>
                      <a:pt x="19" y="10"/>
                      <a:pt x="22" y="8"/>
                      <a:pt x="25" y="6"/>
                    </a:cubicBezTo>
                    <a:cubicBezTo>
                      <a:pt x="28" y="4"/>
                      <a:pt x="31" y="2"/>
                      <a:pt x="34" y="1"/>
                    </a:cubicBezTo>
                  </a:path>
                </a:pathLst>
              </a:custGeom>
              <a:solidFill>
                <a:srgbClr val="B38E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7" name="Freeform 69">
                <a:extLst>
                  <a:ext uri="{FF2B5EF4-FFF2-40B4-BE49-F238E27FC236}">
                    <a16:creationId xmlns:a16="http://schemas.microsoft.com/office/drawing/2014/main" id="{008AFF75-6B78-4FEA-9EEF-06E4C31CD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777288" y="2349501"/>
                <a:ext cx="131763" cy="147638"/>
              </a:xfrm>
              <a:custGeom>
                <a:avLst/>
                <a:gdLst>
                  <a:gd name="T0" fmla="*/ 35 w 62"/>
                  <a:gd name="T1" fmla="*/ 0 h 70"/>
                  <a:gd name="T2" fmla="*/ 44 w 62"/>
                  <a:gd name="T3" fmla="*/ 0 h 70"/>
                  <a:gd name="T4" fmla="*/ 52 w 62"/>
                  <a:gd name="T5" fmla="*/ 1 h 70"/>
                  <a:gd name="T6" fmla="*/ 57 w 62"/>
                  <a:gd name="T7" fmla="*/ 6 h 70"/>
                  <a:gd name="T8" fmla="*/ 61 w 62"/>
                  <a:gd name="T9" fmla="*/ 12 h 70"/>
                  <a:gd name="T10" fmla="*/ 61 w 62"/>
                  <a:gd name="T11" fmla="*/ 23 h 70"/>
                  <a:gd name="T12" fmla="*/ 57 w 62"/>
                  <a:gd name="T13" fmla="*/ 35 h 70"/>
                  <a:gd name="T14" fmla="*/ 50 w 62"/>
                  <a:gd name="T15" fmla="*/ 48 h 70"/>
                  <a:gd name="T16" fmla="*/ 40 w 62"/>
                  <a:gd name="T17" fmla="*/ 60 h 70"/>
                  <a:gd name="T18" fmla="*/ 36 w 62"/>
                  <a:gd name="T19" fmla="*/ 64 h 70"/>
                  <a:gd name="T20" fmla="*/ 31 w 62"/>
                  <a:gd name="T21" fmla="*/ 66 h 70"/>
                  <a:gd name="T22" fmla="*/ 27 w 62"/>
                  <a:gd name="T23" fmla="*/ 68 h 70"/>
                  <a:gd name="T24" fmla="*/ 23 w 62"/>
                  <a:gd name="T25" fmla="*/ 69 h 70"/>
                  <a:gd name="T26" fmla="*/ 15 w 62"/>
                  <a:gd name="T27" fmla="*/ 70 h 70"/>
                  <a:gd name="T28" fmla="*/ 9 w 62"/>
                  <a:gd name="T29" fmla="*/ 67 h 70"/>
                  <a:gd name="T30" fmla="*/ 4 w 62"/>
                  <a:gd name="T31" fmla="*/ 62 h 70"/>
                  <a:gd name="T32" fmla="*/ 1 w 62"/>
                  <a:gd name="T33" fmla="*/ 54 h 70"/>
                  <a:gd name="T34" fmla="*/ 1 w 62"/>
                  <a:gd name="T35" fmla="*/ 39 h 70"/>
                  <a:gd name="T36" fmla="*/ 6 w 62"/>
                  <a:gd name="T37" fmla="*/ 24 h 70"/>
                  <a:gd name="T38" fmla="*/ 15 w 62"/>
                  <a:gd name="T39" fmla="*/ 12 h 70"/>
                  <a:gd name="T40" fmla="*/ 27 w 62"/>
                  <a:gd name="T41" fmla="*/ 4 h 70"/>
                  <a:gd name="T42" fmla="*/ 29 w 62"/>
                  <a:gd name="T43" fmla="*/ 3 h 70"/>
                  <a:gd name="T44" fmla="*/ 31 w 62"/>
                  <a:gd name="T45" fmla="*/ 2 h 70"/>
                  <a:gd name="T46" fmla="*/ 33 w 62"/>
                  <a:gd name="T47" fmla="*/ 1 h 70"/>
                  <a:gd name="T48" fmla="*/ 35 w 62"/>
                  <a:gd name="T4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2" h="70">
                    <a:moveTo>
                      <a:pt x="35" y="0"/>
                    </a:moveTo>
                    <a:cubicBezTo>
                      <a:pt x="39" y="0"/>
                      <a:pt x="42" y="0"/>
                      <a:pt x="44" y="0"/>
                    </a:cubicBezTo>
                    <a:cubicBezTo>
                      <a:pt x="47" y="0"/>
                      <a:pt x="50" y="0"/>
                      <a:pt x="52" y="1"/>
                    </a:cubicBezTo>
                    <a:cubicBezTo>
                      <a:pt x="54" y="3"/>
                      <a:pt x="56" y="4"/>
                      <a:pt x="57" y="6"/>
                    </a:cubicBezTo>
                    <a:cubicBezTo>
                      <a:pt x="59" y="8"/>
                      <a:pt x="60" y="10"/>
                      <a:pt x="61" y="12"/>
                    </a:cubicBezTo>
                    <a:cubicBezTo>
                      <a:pt x="61" y="15"/>
                      <a:pt x="62" y="19"/>
                      <a:pt x="61" y="23"/>
                    </a:cubicBezTo>
                    <a:cubicBezTo>
                      <a:pt x="60" y="27"/>
                      <a:pt x="59" y="31"/>
                      <a:pt x="57" y="35"/>
                    </a:cubicBezTo>
                    <a:cubicBezTo>
                      <a:pt x="56" y="40"/>
                      <a:pt x="53" y="44"/>
                      <a:pt x="50" y="48"/>
                    </a:cubicBezTo>
                    <a:cubicBezTo>
                      <a:pt x="47" y="53"/>
                      <a:pt x="44" y="57"/>
                      <a:pt x="40" y="60"/>
                    </a:cubicBezTo>
                    <a:cubicBezTo>
                      <a:pt x="38" y="62"/>
                      <a:pt x="37" y="63"/>
                      <a:pt x="36" y="64"/>
                    </a:cubicBezTo>
                    <a:cubicBezTo>
                      <a:pt x="34" y="65"/>
                      <a:pt x="33" y="66"/>
                      <a:pt x="31" y="66"/>
                    </a:cubicBezTo>
                    <a:cubicBezTo>
                      <a:pt x="30" y="67"/>
                      <a:pt x="29" y="68"/>
                      <a:pt x="27" y="68"/>
                    </a:cubicBezTo>
                    <a:cubicBezTo>
                      <a:pt x="26" y="69"/>
                      <a:pt x="25" y="69"/>
                      <a:pt x="23" y="69"/>
                    </a:cubicBezTo>
                    <a:cubicBezTo>
                      <a:pt x="21" y="70"/>
                      <a:pt x="18" y="70"/>
                      <a:pt x="15" y="70"/>
                    </a:cubicBezTo>
                    <a:cubicBezTo>
                      <a:pt x="13" y="69"/>
                      <a:pt x="11" y="68"/>
                      <a:pt x="9" y="67"/>
                    </a:cubicBezTo>
                    <a:cubicBezTo>
                      <a:pt x="7" y="66"/>
                      <a:pt x="5" y="64"/>
                      <a:pt x="4" y="62"/>
                    </a:cubicBezTo>
                    <a:cubicBezTo>
                      <a:pt x="2" y="60"/>
                      <a:pt x="1" y="57"/>
                      <a:pt x="1" y="54"/>
                    </a:cubicBezTo>
                    <a:cubicBezTo>
                      <a:pt x="0" y="49"/>
                      <a:pt x="0" y="44"/>
                      <a:pt x="1" y="39"/>
                    </a:cubicBezTo>
                    <a:cubicBezTo>
                      <a:pt x="2" y="34"/>
                      <a:pt x="4" y="29"/>
                      <a:pt x="6" y="24"/>
                    </a:cubicBezTo>
                    <a:cubicBezTo>
                      <a:pt x="9" y="20"/>
                      <a:pt x="12" y="16"/>
                      <a:pt x="15" y="12"/>
                    </a:cubicBezTo>
                    <a:cubicBezTo>
                      <a:pt x="19" y="9"/>
                      <a:pt x="23" y="6"/>
                      <a:pt x="27" y="4"/>
                    </a:cubicBezTo>
                    <a:cubicBezTo>
                      <a:pt x="28" y="3"/>
                      <a:pt x="28" y="3"/>
                      <a:pt x="29" y="3"/>
                    </a:cubicBezTo>
                    <a:cubicBezTo>
                      <a:pt x="30" y="2"/>
                      <a:pt x="30" y="2"/>
                      <a:pt x="31" y="2"/>
                    </a:cubicBezTo>
                    <a:cubicBezTo>
                      <a:pt x="32" y="1"/>
                      <a:pt x="33" y="1"/>
                      <a:pt x="33" y="1"/>
                    </a:cubicBezTo>
                    <a:cubicBezTo>
                      <a:pt x="34" y="1"/>
                      <a:pt x="35" y="1"/>
                      <a:pt x="35" y="0"/>
                    </a:cubicBezTo>
                  </a:path>
                </a:pathLst>
              </a:custGeom>
              <a:solidFill>
                <a:srgbClr val="8262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8" name="Freeform 70">
                <a:extLst>
                  <a:ext uri="{FF2B5EF4-FFF2-40B4-BE49-F238E27FC236}">
                    <a16:creationId xmlns:a16="http://schemas.microsoft.com/office/drawing/2014/main" id="{5CA945E3-AC84-4540-AFD4-8BF8483281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667750" y="2501901"/>
                <a:ext cx="146050" cy="168275"/>
              </a:xfrm>
              <a:custGeom>
                <a:avLst/>
                <a:gdLst>
                  <a:gd name="T0" fmla="*/ 43 w 69"/>
                  <a:gd name="T1" fmla="*/ 1 h 79"/>
                  <a:gd name="T2" fmla="*/ 47 w 69"/>
                  <a:gd name="T3" fmla="*/ 0 h 79"/>
                  <a:gd name="T4" fmla="*/ 51 w 69"/>
                  <a:gd name="T5" fmla="*/ 0 h 79"/>
                  <a:gd name="T6" fmla="*/ 54 w 69"/>
                  <a:gd name="T7" fmla="*/ 1 h 79"/>
                  <a:gd name="T8" fmla="*/ 57 w 69"/>
                  <a:gd name="T9" fmla="*/ 2 h 79"/>
                  <a:gd name="T10" fmla="*/ 64 w 69"/>
                  <a:gd name="T11" fmla="*/ 8 h 79"/>
                  <a:gd name="T12" fmla="*/ 68 w 69"/>
                  <a:gd name="T13" fmla="*/ 19 h 79"/>
                  <a:gd name="T14" fmla="*/ 68 w 69"/>
                  <a:gd name="T15" fmla="*/ 33 h 79"/>
                  <a:gd name="T16" fmla="*/ 64 w 69"/>
                  <a:gd name="T17" fmla="*/ 49 h 79"/>
                  <a:gd name="T18" fmla="*/ 58 w 69"/>
                  <a:gd name="T19" fmla="*/ 60 h 79"/>
                  <a:gd name="T20" fmla="*/ 50 w 69"/>
                  <a:gd name="T21" fmla="*/ 69 h 79"/>
                  <a:gd name="T22" fmla="*/ 41 w 69"/>
                  <a:gd name="T23" fmla="*/ 75 h 79"/>
                  <a:gd name="T24" fmla="*/ 31 w 69"/>
                  <a:gd name="T25" fmla="*/ 78 h 79"/>
                  <a:gd name="T26" fmla="*/ 26 w 69"/>
                  <a:gd name="T27" fmla="*/ 79 h 79"/>
                  <a:gd name="T28" fmla="*/ 21 w 69"/>
                  <a:gd name="T29" fmla="*/ 78 h 79"/>
                  <a:gd name="T30" fmla="*/ 17 w 69"/>
                  <a:gd name="T31" fmla="*/ 77 h 79"/>
                  <a:gd name="T32" fmla="*/ 12 w 69"/>
                  <a:gd name="T33" fmla="*/ 75 h 79"/>
                  <a:gd name="T34" fmla="*/ 3 w 69"/>
                  <a:gd name="T35" fmla="*/ 65 h 79"/>
                  <a:gd name="T36" fmla="*/ 0 w 69"/>
                  <a:gd name="T37" fmla="*/ 51 h 79"/>
                  <a:gd name="T38" fmla="*/ 3 w 69"/>
                  <a:gd name="T39" fmla="*/ 36 h 79"/>
                  <a:gd name="T40" fmla="*/ 12 w 69"/>
                  <a:gd name="T41" fmla="*/ 21 h 79"/>
                  <a:gd name="T42" fmla="*/ 19 w 69"/>
                  <a:gd name="T43" fmla="*/ 13 h 79"/>
                  <a:gd name="T44" fmla="*/ 27 w 69"/>
                  <a:gd name="T45" fmla="*/ 7 h 79"/>
                  <a:gd name="T46" fmla="*/ 35 w 69"/>
                  <a:gd name="T47" fmla="*/ 3 h 79"/>
                  <a:gd name="T48" fmla="*/ 43 w 69"/>
                  <a:gd name="T49" fmla="*/ 1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9" h="79">
                    <a:moveTo>
                      <a:pt x="43" y="1"/>
                    </a:moveTo>
                    <a:cubicBezTo>
                      <a:pt x="44" y="0"/>
                      <a:pt x="46" y="0"/>
                      <a:pt x="47" y="0"/>
                    </a:cubicBezTo>
                    <a:cubicBezTo>
                      <a:pt x="48" y="0"/>
                      <a:pt x="50" y="0"/>
                      <a:pt x="51" y="0"/>
                    </a:cubicBezTo>
                    <a:cubicBezTo>
                      <a:pt x="52" y="0"/>
                      <a:pt x="53" y="1"/>
                      <a:pt x="54" y="1"/>
                    </a:cubicBezTo>
                    <a:cubicBezTo>
                      <a:pt x="55" y="1"/>
                      <a:pt x="57" y="1"/>
                      <a:pt x="57" y="2"/>
                    </a:cubicBezTo>
                    <a:cubicBezTo>
                      <a:pt x="60" y="3"/>
                      <a:pt x="63" y="5"/>
                      <a:pt x="64" y="8"/>
                    </a:cubicBezTo>
                    <a:cubicBezTo>
                      <a:pt x="66" y="11"/>
                      <a:pt x="67" y="15"/>
                      <a:pt x="68" y="19"/>
                    </a:cubicBezTo>
                    <a:cubicBezTo>
                      <a:pt x="69" y="23"/>
                      <a:pt x="69" y="28"/>
                      <a:pt x="68" y="33"/>
                    </a:cubicBezTo>
                    <a:cubicBezTo>
                      <a:pt x="67" y="38"/>
                      <a:pt x="66" y="44"/>
                      <a:pt x="64" y="49"/>
                    </a:cubicBezTo>
                    <a:cubicBezTo>
                      <a:pt x="63" y="53"/>
                      <a:pt x="61" y="57"/>
                      <a:pt x="58" y="60"/>
                    </a:cubicBezTo>
                    <a:cubicBezTo>
                      <a:pt x="56" y="63"/>
                      <a:pt x="53" y="66"/>
                      <a:pt x="50" y="69"/>
                    </a:cubicBezTo>
                    <a:cubicBezTo>
                      <a:pt x="47" y="71"/>
                      <a:pt x="44" y="73"/>
                      <a:pt x="41" y="75"/>
                    </a:cubicBezTo>
                    <a:cubicBezTo>
                      <a:pt x="38" y="77"/>
                      <a:pt x="34" y="78"/>
                      <a:pt x="31" y="78"/>
                    </a:cubicBezTo>
                    <a:cubicBezTo>
                      <a:pt x="29" y="78"/>
                      <a:pt x="28" y="79"/>
                      <a:pt x="26" y="79"/>
                    </a:cubicBezTo>
                    <a:cubicBezTo>
                      <a:pt x="25" y="79"/>
                      <a:pt x="23" y="79"/>
                      <a:pt x="21" y="78"/>
                    </a:cubicBezTo>
                    <a:cubicBezTo>
                      <a:pt x="20" y="78"/>
                      <a:pt x="18" y="78"/>
                      <a:pt x="17" y="77"/>
                    </a:cubicBezTo>
                    <a:cubicBezTo>
                      <a:pt x="15" y="77"/>
                      <a:pt x="14" y="76"/>
                      <a:pt x="12" y="75"/>
                    </a:cubicBezTo>
                    <a:cubicBezTo>
                      <a:pt x="8" y="73"/>
                      <a:pt x="5" y="69"/>
                      <a:pt x="3" y="65"/>
                    </a:cubicBezTo>
                    <a:cubicBezTo>
                      <a:pt x="1" y="61"/>
                      <a:pt x="0" y="56"/>
                      <a:pt x="0" y="51"/>
                    </a:cubicBezTo>
                    <a:cubicBezTo>
                      <a:pt x="0" y="46"/>
                      <a:pt x="1" y="41"/>
                      <a:pt x="3" y="36"/>
                    </a:cubicBezTo>
                    <a:cubicBezTo>
                      <a:pt x="5" y="30"/>
                      <a:pt x="8" y="26"/>
                      <a:pt x="12" y="21"/>
                    </a:cubicBezTo>
                    <a:cubicBezTo>
                      <a:pt x="14" y="18"/>
                      <a:pt x="17" y="16"/>
                      <a:pt x="19" y="13"/>
                    </a:cubicBezTo>
                    <a:cubicBezTo>
                      <a:pt x="22" y="11"/>
                      <a:pt x="25" y="9"/>
                      <a:pt x="27" y="7"/>
                    </a:cubicBezTo>
                    <a:cubicBezTo>
                      <a:pt x="30" y="6"/>
                      <a:pt x="33" y="4"/>
                      <a:pt x="35" y="3"/>
                    </a:cubicBezTo>
                    <a:cubicBezTo>
                      <a:pt x="38" y="2"/>
                      <a:pt x="41" y="1"/>
                      <a:pt x="43" y="1"/>
                    </a:cubicBezTo>
                  </a:path>
                </a:pathLst>
              </a:custGeom>
              <a:solidFill>
                <a:srgbClr val="9C20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9" name="Freeform 71">
                <a:extLst>
                  <a:ext uri="{FF2B5EF4-FFF2-40B4-BE49-F238E27FC236}">
                    <a16:creationId xmlns:a16="http://schemas.microsoft.com/office/drawing/2014/main" id="{44C22D15-B1AA-4577-B016-1B97773990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120063" y="3786188"/>
                <a:ext cx="263525" cy="336550"/>
              </a:xfrm>
              <a:custGeom>
                <a:avLst/>
                <a:gdLst>
                  <a:gd name="T0" fmla="*/ 61 w 124"/>
                  <a:gd name="T1" fmla="*/ 1 h 158"/>
                  <a:gd name="T2" fmla="*/ 76 w 124"/>
                  <a:gd name="T3" fmla="*/ 5 h 158"/>
                  <a:gd name="T4" fmla="*/ 91 w 124"/>
                  <a:gd name="T5" fmla="*/ 14 h 158"/>
                  <a:gd name="T6" fmla="*/ 104 w 124"/>
                  <a:gd name="T7" fmla="*/ 28 h 158"/>
                  <a:gd name="T8" fmla="*/ 114 w 124"/>
                  <a:gd name="T9" fmla="*/ 46 h 158"/>
                  <a:gd name="T10" fmla="*/ 123 w 124"/>
                  <a:gd name="T11" fmla="*/ 77 h 158"/>
                  <a:gd name="T12" fmla="*/ 121 w 124"/>
                  <a:gd name="T13" fmla="*/ 109 h 158"/>
                  <a:gd name="T14" fmla="*/ 109 w 124"/>
                  <a:gd name="T15" fmla="*/ 136 h 158"/>
                  <a:gd name="T16" fmla="*/ 88 w 124"/>
                  <a:gd name="T17" fmla="*/ 154 h 158"/>
                  <a:gd name="T18" fmla="*/ 80 w 124"/>
                  <a:gd name="T19" fmla="*/ 157 h 158"/>
                  <a:gd name="T20" fmla="*/ 72 w 124"/>
                  <a:gd name="T21" fmla="*/ 158 h 158"/>
                  <a:gd name="T22" fmla="*/ 64 w 124"/>
                  <a:gd name="T23" fmla="*/ 158 h 158"/>
                  <a:gd name="T24" fmla="*/ 57 w 124"/>
                  <a:gd name="T25" fmla="*/ 157 h 158"/>
                  <a:gd name="T26" fmla="*/ 39 w 124"/>
                  <a:gd name="T27" fmla="*/ 150 h 158"/>
                  <a:gd name="T28" fmla="*/ 24 w 124"/>
                  <a:gd name="T29" fmla="*/ 138 h 158"/>
                  <a:gd name="T30" fmla="*/ 12 w 124"/>
                  <a:gd name="T31" fmla="*/ 121 h 158"/>
                  <a:gd name="T32" fmla="*/ 4 w 124"/>
                  <a:gd name="T33" fmla="*/ 101 h 158"/>
                  <a:gd name="T34" fmla="*/ 0 w 124"/>
                  <a:gd name="T35" fmla="*/ 70 h 158"/>
                  <a:gd name="T36" fmla="*/ 5 w 124"/>
                  <a:gd name="T37" fmla="*/ 42 h 158"/>
                  <a:gd name="T38" fmla="*/ 16 w 124"/>
                  <a:gd name="T39" fmla="*/ 19 h 158"/>
                  <a:gd name="T40" fmla="*/ 34 w 124"/>
                  <a:gd name="T41" fmla="*/ 5 h 158"/>
                  <a:gd name="T42" fmla="*/ 41 w 124"/>
                  <a:gd name="T43" fmla="*/ 2 h 158"/>
                  <a:gd name="T44" fmla="*/ 47 w 124"/>
                  <a:gd name="T45" fmla="*/ 1 h 158"/>
                  <a:gd name="T46" fmla="*/ 54 w 124"/>
                  <a:gd name="T47" fmla="*/ 0 h 158"/>
                  <a:gd name="T48" fmla="*/ 61 w 124"/>
                  <a:gd name="T49" fmla="*/ 1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4" h="158">
                    <a:moveTo>
                      <a:pt x="61" y="1"/>
                    </a:moveTo>
                    <a:cubicBezTo>
                      <a:pt x="66" y="1"/>
                      <a:pt x="72" y="3"/>
                      <a:pt x="76" y="5"/>
                    </a:cubicBezTo>
                    <a:cubicBezTo>
                      <a:pt x="81" y="7"/>
                      <a:pt x="86" y="10"/>
                      <a:pt x="91" y="14"/>
                    </a:cubicBezTo>
                    <a:cubicBezTo>
                      <a:pt x="95" y="18"/>
                      <a:pt x="100" y="22"/>
                      <a:pt x="104" y="28"/>
                    </a:cubicBezTo>
                    <a:cubicBezTo>
                      <a:pt x="108" y="33"/>
                      <a:pt x="111" y="39"/>
                      <a:pt x="114" y="46"/>
                    </a:cubicBezTo>
                    <a:cubicBezTo>
                      <a:pt x="119" y="56"/>
                      <a:pt x="122" y="67"/>
                      <a:pt x="123" y="77"/>
                    </a:cubicBezTo>
                    <a:cubicBezTo>
                      <a:pt x="124" y="88"/>
                      <a:pt x="123" y="99"/>
                      <a:pt x="121" y="109"/>
                    </a:cubicBezTo>
                    <a:cubicBezTo>
                      <a:pt x="119" y="119"/>
                      <a:pt x="115" y="129"/>
                      <a:pt x="109" y="136"/>
                    </a:cubicBezTo>
                    <a:cubicBezTo>
                      <a:pt x="103" y="144"/>
                      <a:pt x="96" y="151"/>
                      <a:pt x="88" y="154"/>
                    </a:cubicBezTo>
                    <a:cubicBezTo>
                      <a:pt x="85" y="155"/>
                      <a:pt x="82" y="156"/>
                      <a:pt x="80" y="157"/>
                    </a:cubicBezTo>
                    <a:cubicBezTo>
                      <a:pt x="77" y="157"/>
                      <a:pt x="75" y="158"/>
                      <a:pt x="72" y="158"/>
                    </a:cubicBezTo>
                    <a:cubicBezTo>
                      <a:pt x="69" y="158"/>
                      <a:pt x="67" y="158"/>
                      <a:pt x="64" y="158"/>
                    </a:cubicBezTo>
                    <a:cubicBezTo>
                      <a:pt x="62" y="158"/>
                      <a:pt x="59" y="158"/>
                      <a:pt x="57" y="157"/>
                    </a:cubicBezTo>
                    <a:cubicBezTo>
                      <a:pt x="51" y="156"/>
                      <a:pt x="45" y="153"/>
                      <a:pt x="39" y="150"/>
                    </a:cubicBezTo>
                    <a:cubicBezTo>
                      <a:pt x="34" y="147"/>
                      <a:pt x="29" y="143"/>
                      <a:pt x="24" y="138"/>
                    </a:cubicBezTo>
                    <a:cubicBezTo>
                      <a:pt x="20" y="133"/>
                      <a:pt x="16" y="127"/>
                      <a:pt x="12" y="121"/>
                    </a:cubicBezTo>
                    <a:cubicBezTo>
                      <a:pt x="9" y="115"/>
                      <a:pt x="6" y="108"/>
                      <a:pt x="4" y="101"/>
                    </a:cubicBezTo>
                    <a:cubicBezTo>
                      <a:pt x="2" y="90"/>
                      <a:pt x="0" y="80"/>
                      <a:pt x="0" y="70"/>
                    </a:cubicBezTo>
                    <a:cubicBezTo>
                      <a:pt x="0" y="60"/>
                      <a:pt x="2" y="51"/>
                      <a:pt x="5" y="42"/>
                    </a:cubicBezTo>
                    <a:cubicBezTo>
                      <a:pt x="7" y="33"/>
                      <a:pt x="11" y="26"/>
                      <a:pt x="16" y="19"/>
                    </a:cubicBezTo>
                    <a:cubicBezTo>
                      <a:pt x="21" y="13"/>
                      <a:pt x="27" y="8"/>
                      <a:pt x="34" y="5"/>
                    </a:cubicBezTo>
                    <a:cubicBezTo>
                      <a:pt x="36" y="4"/>
                      <a:pt x="38" y="3"/>
                      <a:pt x="41" y="2"/>
                    </a:cubicBezTo>
                    <a:cubicBezTo>
                      <a:pt x="43" y="2"/>
                      <a:pt x="45" y="1"/>
                      <a:pt x="47" y="1"/>
                    </a:cubicBezTo>
                    <a:cubicBezTo>
                      <a:pt x="50" y="0"/>
                      <a:pt x="52" y="0"/>
                      <a:pt x="54" y="0"/>
                    </a:cubicBezTo>
                    <a:cubicBezTo>
                      <a:pt x="57" y="0"/>
                      <a:pt x="59" y="0"/>
                      <a:pt x="61" y="1"/>
                    </a:cubicBezTo>
                  </a:path>
                </a:pathLst>
              </a:custGeom>
              <a:solidFill>
                <a:srgbClr val="9C20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0" name="Freeform 72">
                <a:extLst>
                  <a:ext uri="{FF2B5EF4-FFF2-40B4-BE49-F238E27FC236}">
                    <a16:creationId xmlns:a16="http://schemas.microsoft.com/office/drawing/2014/main" id="{A20B8306-BC09-47EC-9C8C-6691F58AE1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742238" y="3529013"/>
                <a:ext cx="300038" cy="331788"/>
              </a:xfrm>
              <a:custGeom>
                <a:avLst/>
                <a:gdLst>
                  <a:gd name="T0" fmla="*/ 65 w 141"/>
                  <a:gd name="T1" fmla="*/ 0 h 156"/>
                  <a:gd name="T2" fmla="*/ 79 w 141"/>
                  <a:gd name="T3" fmla="*/ 2 h 156"/>
                  <a:gd name="T4" fmla="*/ 92 w 141"/>
                  <a:gd name="T5" fmla="*/ 8 h 156"/>
                  <a:gd name="T6" fmla="*/ 106 w 141"/>
                  <a:gd name="T7" fmla="*/ 17 h 156"/>
                  <a:gd name="T8" fmla="*/ 118 w 141"/>
                  <a:gd name="T9" fmla="*/ 29 h 156"/>
                  <a:gd name="T10" fmla="*/ 135 w 141"/>
                  <a:gd name="T11" fmla="*/ 57 h 156"/>
                  <a:gd name="T12" fmla="*/ 141 w 141"/>
                  <a:gd name="T13" fmla="*/ 88 h 156"/>
                  <a:gd name="T14" fmla="*/ 135 w 141"/>
                  <a:gd name="T15" fmla="*/ 119 h 156"/>
                  <a:gd name="T16" fmla="*/ 117 w 141"/>
                  <a:gd name="T17" fmla="*/ 143 h 156"/>
                  <a:gd name="T18" fmla="*/ 106 w 141"/>
                  <a:gd name="T19" fmla="*/ 150 h 156"/>
                  <a:gd name="T20" fmla="*/ 94 w 141"/>
                  <a:gd name="T21" fmla="*/ 154 h 156"/>
                  <a:gd name="T22" fmla="*/ 82 w 141"/>
                  <a:gd name="T23" fmla="*/ 156 h 156"/>
                  <a:gd name="T24" fmla="*/ 70 w 141"/>
                  <a:gd name="T25" fmla="*/ 155 h 156"/>
                  <a:gd name="T26" fmla="*/ 54 w 141"/>
                  <a:gd name="T27" fmla="*/ 151 h 156"/>
                  <a:gd name="T28" fmla="*/ 39 w 141"/>
                  <a:gd name="T29" fmla="*/ 143 h 156"/>
                  <a:gd name="T30" fmla="*/ 26 w 141"/>
                  <a:gd name="T31" fmla="*/ 131 h 156"/>
                  <a:gd name="T32" fmla="*/ 15 w 141"/>
                  <a:gd name="T33" fmla="*/ 116 h 156"/>
                  <a:gd name="T34" fmla="*/ 3 w 141"/>
                  <a:gd name="T35" fmla="*/ 87 h 156"/>
                  <a:gd name="T36" fmla="*/ 1 w 141"/>
                  <a:gd name="T37" fmla="*/ 58 h 156"/>
                  <a:gd name="T38" fmla="*/ 8 w 141"/>
                  <a:gd name="T39" fmla="*/ 32 h 156"/>
                  <a:gd name="T40" fmla="*/ 23 w 141"/>
                  <a:gd name="T41" fmla="*/ 13 h 156"/>
                  <a:gd name="T42" fmla="*/ 33 w 141"/>
                  <a:gd name="T43" fmla="*/ 7 h 156"/>
                  <a:gd name="T44" fmla="*/ 43 w 141"/>
                  <a:gd name="T45" fmla="*/ 2 h 156"/>
                  <a:gd name="T46" fmla="*/ 54 w 141"/>
                  <a:gd name="T47" fmla="*/ 0 h 156"/>
                  <a:gd name="T48" fmla="*/ 65 w 141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1" h="156">
                    <a:moveTo>
                      <a:pt x="65" y="0"/>
                    </a:moveTo>
                    <a:cubicBezTo>
                      <a:pt x="70" y="0"/>
                      <a:pt x="74" y="1"/>
                      <a:pt x="79" y="2"/>
                    </a:cubicBezTo>
                    <a:cubicBezTo>
                      <a:pt x="83" y="4"/>
                      <a:pt x="88" y="6"/>
                      <a:pt x="92" y="8"/>
                    </a:cubicBezTo>
                    <a:cubicBezTo>
                      <a:pt x="97" y="10"/>
                      <a:pt x="101" y="13"/>
                      <a:pt x="106" y="17"/>
                    </a:cubicBezTo>
                    <a:cubicBezTo>
                      <a:pt x="110" y="20"/>
                      <a:pt x="114" y="24"/>
                      <a:pt x="118" y="29"/>
                    </a:cubicBezTo>
                    <a:cubicBezTo>
                      <a:pt x="125" y="37"/>
                      <a:pt x="131" y="47"/>
                      <a:pt x="135" y="57"/>
                    </a:cubicBezTo>
                    <a:cubicBezTo>
                      <a:pt x="139" y="67"/>
                      <a:pt x="141" y="78"/>
                      <a:pt x="141" y="88"/>
                    </a:cubicBezTo>
                    <a:cubicBezTo>
                      <a:pt x="141" y="99"/>
                      <a:pt x="139" y="109"/>
                      <a:pt x="135" y="119"/>
                    </a:cubicBezTo>
                    <a:cubicBezTo>
                      <a:pt x="131" y="128"/>
                      <a:pt x="125" y="137"/>
                      <a:pt x="117" y="143"/>
                    </a:cubicBezTo>
                    <a:cubicBezTo>
                      <a:pt x="113" y="146"/>
                      <a:pt x="109" y="148"/>
                      <a:pt x="106" y="150"/>
                    </a:cubicBezTo>
                    <a:cubicBezTo>
                      <a:pt x="102" y="152"/>
                      <a:pt x="98" y="153"/>
                      <a:pt x="94" y="154"/>
                    </a:cubicBezTo>
                    <a:cubicBezTo>
                      <a:pt x="90" y="155"/>
                      <a:pt x="86" y="156"/>
                      <a:pt x="82" y="156"/>
                    </a:cubicBezTo>
                    <a:cubicBezTo>
                      <a:pt x="78" y="156"/>
                      <a:pt x="74" y="156"/>
                      <a:pt x="70" y="155"/>
                    </a:cubicBezTo>
                    <a:cubicBezTo>
                      <a:pt x="64" y="155"/>
                      <a:pt x="59" y="153"/>
                      <a:pt x="54" y="151"/>
                    </a:cubicBezTo>
                    <a:cubicBezTo>
                      <a:pt x="48" y="149"/>
                      <a:pt x="43" y="146"/>
                      <a:pt x="39" y="143"/>
                    </a:cubicBezTo>
                    <a:cubicBezTo>
                      <a:pt x="34" y="140"/>
                      <a:pt x="30" y="136"/>
                      <a:pt x="26" y="131"/>
                    </a:cubicBezTo>
                    <a:cubicBezTo>
                      <a:pt x="21" y="127"/>
                      <a:pt x="18" y="122"/>
                      <a:pt x="15" y="116"/>
                    </a:cubicBezTo>
                    <a:cubicBezTo>
                      <a:pt x="9" y="107"/>
                      <a:pt x="5" y="97"/>
                      <a:pt x="3" y="87"/>
                    </a:cubicBezTo>
                    <a:cubicBezTo>
                      <a:pt x="1" y="77"/>
                      <a:pt x="0" y="67"/>
                      <a:pt x="1" y="58"/>
                    </a:cubicBezTo>
                    <a:cubicBezTo>
                      <a:pt x="2" y="49"/>
                      <a:pt x="4" y="40"/>
                      <a:pt x="8" y="32"/>
                    </a:cubicBezTo>
                    <a:cubicBezTo>
                      <a:pt x="11" y="25"/>
                      <a:pt x="17" y="18"/>
                      <a:pt x="23" y="13"/>
                    </a:cubicBezTo>
                    <a:cubicBezTo>
                      <a:pt x="26" y="10"/>
                      <a:pt x="29" y="8"/>
                      <a:pt x="33" y="7"/>
                    </a:cubicBezTo>
                    <a:cubicBezTo>
                      <a:pt x="36" y="5"/>
                      <a:pt x="39" y="3"/>
                      <a:pt x="43" y="2"/>
                    </a:cubicBezTo>
                    <a:cubicBezTo>
                      <a:pt x="46" y="1"/>
                      <a:pt x="50" y="1"/>
                      <a:pt x="54" y="0"/>
                    </a:cubicBezTo>
                    <a:cubicBezTo>
                      <a:pt x="57" y="0"/>
                      <a:pt x="61" y="0"/>
                      <a:pt x="65" y="0"/>
                    </a:cubicBezTo>
                  </a:path>
                </a:pathLst>
              </a:custGeom>
              <a:solidFill>
                <a:srgbClr val="DD31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1" name="Freeform 73">
                <a:extLst>
                  <a:ext uri="{FF2B5EF4-FFF2-40B4-BE49-F238E27FC236}">
                    <a16:creationId xmlns:a16="http://schemas.microsoft.com/office/drawing/2014/main" id="{E08D26D4-00C4-4777-AEE6-B1F4F3EDE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408863" y="3170238"/>
                <a:ext cx="327025" cy="314325"/>
              </a:xfrm>
              <a:custGeom>
                <a:avLst/>
                <a:gdLst>
                  <a:gd name="T0" fmla="*/ 65 w 154"/>
                  <a:gd name="T1" fmla="*/ 0 h 148"/>
                  <a:gd name="T2" fmla="*/ 77 w 154"/>
                  <a:gd name="T3" fmla="*/ 1 h 148"/>
                  <a:gd name="T4" fmla="*/ 88 w 154"/>
                  <a:gd name="T5" fmla="*/ 3 h 148"/>
                  <a:gd name="T6" fmla="*/ 100 w 154"/>
                  <a:gd name="T7" fmla="*/ 7 h 148"/>
                  <a:gd name="T8" fmla="*/ 112 w 154"/>
                  <a:gd name="T9" fmla="*/ 13 h 148"/>
                  <a:gd name="T10" fmla="*/ 136 w 154"/>
                  <a:gd name="T11" fmla="*/ 33 h 148"/>
                  <a:gd name="T12" fmla="*/ 150 w 154"/>
                  <a:gd name="T13" fmla="*/ 61 h 148"/>
                  <a:gd name="T14" fmla="*/ 152 w 154"/>
                  <a:gd name="T15" fmla="*/ 91 h 148"/>
                  <a:gd name="T16" fmla="*/ 141 w 154"/>
                  <a:gd name="T17" fmla="*/ 121 h 148"/>
                  <a:gd name="T18" fmla="*/ 129 w 154"/>
                  <a:gd name="T19" fmla="*/ 133 h 148"/>
                  <a:gd name="T20" fmla="*/ 114 w 154"/>
                  <a:gd name="T21" fmla="*/ 142 h 148"/>
                  <a:gd name="T22" fmla="*/ 98 w 154"/>
                  <a:gd name="T23" fmla="*/ 147 h 148"/>
                  <a:gd name="T24" fmla="*/ 81 w 154"/>
                  <a:gd name="T25" fmla="*/ 147 h 148"/>
                  <a:gd name="T26" fmla="*/ 67 w 154"/>
                  <a:gd name="T27" fmla="*/ 146 h 148"/>
                  <a:gd name="T28" fmla="*/ 54 w 154"/>
                  <a:gd name="T29" fmla="*/ 141 h 148"/>
                  <a:gd name="T30" fmla="*/ 42 w 154"/>
                  <a:gd name="T31" fmla="*/ 135 h 148"/>
                  <a:gd name="T32" fmla="*/ 30 w 154"/>
                  <a:gd name="T33" fmla="*/ 126 h 148"/>
                  <a:gd name="T34" fmla="*/ 11 w 154"/>
                  <a:gd name="T35" fmla="*/ 101 h 148"/>
                  <a:gd name="T36" fmla="*/ 1 w 154"/>
                  <a:gd name="T37" fmla="*/ 75 h 148"/>
                  <a:gd name="T38" fmla="*/ 2 w 154"/>
                  <a:gd name="T39" fmla="*/ 49 h 148"/>
                  <a:gd name="T40" fmla="*/ 12 w 154"/>
                  <a:gd name="T41" fmla="*/ 26 h 148"/>
                  <a:gd name="T42" fmla="*/ 22 w 154"/>
                  <a:gd name="T43" fmla="*/ 15 h 148"/>
                  <a:gd name="T44" fmla="*/ 35 w 154"/>
                  <a:gd name="T45" fmla="*/ 7 h 148"/>
                  <a:gd name="T46" fmla="*/ 49 w 154"/>
                  <a:gd name="T47" fmla="*/ 2 h 148"/>
                  <a:gd name="T48" fmla="*/ 65 w 154"/>
                  <a:gd name="T49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4" h="148">
                    <a:moveTo>
                      <a:pt x="65" y="0"/>
                    </a:moveTo>
                    <a:cubicBezTo>
                      <a:pt x="69" y="0"/>
                      <a:pt x="73" y="0"/>
                      <a:pt x="77" y="1"/>
                    </a:cubicBezTo>
                    <a:cubicBezTo>
                      <a:pt x="80" y="1"/>
                      <a:pt x="84" y="2"/>
                      <a:pt x="88" y="3"/>
                    </a:cubicBezTo>
                    <a:cubicBezTo>
                      <a:pt x="92" y="4"/>
                      <a:pt x="96" y="5"/>
                      <a:pt x="100" y="7"/>
                    </a:cubicBezTo>
                    <a:cubicBezTo>
                      <a:pt x="104" y="9"/>
                      <a:pt x="108" y="10"/>
                      <a:pt x="112" y="13"/>
                    </a:cubicBezTo>
                    <a:cubicBezTo>
                      <a:pt x="121" y="18"/>
                      <a:pt x="129" y="25"/>
                      <a:pt x="136" y="33"/>
                    </a:cubicBezTo>
                    <a:cubicBezTo>
                      <a:pt x="142" y="42"/>
                      <a:pt x="147" y="51"/>
                      <a:pt x="150" y="61"/>
                    </a:cubicBezTo>
                    <a:cubicBezTo>
                      <a:pt x="153" y="71"/>
                      <a:pt x="154" y="81"/>
                      <a:pt x="152" y="91"/>
                    </a:cubicBezTo>
                    <a:cubicBezTo>
                      <a:pt x="151" y="102"/>
                      <a:pt x="147" y="112"/>
                      <a:pt x="141" y="121"/>
                    </a:cubicBezTo>
                    <a:cubicBezTo>
                      <a:pt x="138" y="126"/>
                      <a:pt x="133" y="130"/>
                      <a:pt x="129" y="133"/>
                    </a:cubicBezTo>
                    <a:cubicBezTo>
                      <a:pt x="124" y="137"/>
                      <a:pt x="119" y="140"/>
                      <a:pt x="114" y="142"/>
                    </a:cubicBezTo>
                    <a:cubicBezTo>
                      <a:pt x="109" y="144"/>
                      <a:pt x="103" y="146"/>
                      <a:pt x="98" y="147"/>
                    </a:cubicBezTo>
                    <a:cubicBezTo>
                      <a:pt x="92" y="147"/>
                      <a:pt x="86" y="148"/>
                      <a:pt x="81" y="147"/>
                    </a:cubicBezTo>
                    <a:cubicBezTo>
                      <a:pt x="76" y="147"/>
                      <a:pt x="71" y="147"/>
                      <a:pt x="67" y="146"/>
                    </a:cubicBezTo>
                    <a:cubicBezTo>
                      <a:pt x="63" y="144"/>
                      <a:pt x="58" y="143"/>
                      <a:pt x="54" y="141"/>
                    </a:cubicBezTo>
                    <a:cubicBezTo>
                      <a:pt x="50" y="139"/>
                      <a:pt x="45" y="137"/>
                      <a:pt x="42" y="135"/>
                    </a:cubicBezTo>
                    <a:cubicBezTo>
                      <a:pt x="38" y="132"/>
                      <a:pt x="34" y="129"/>
                      <a:pt x="30" y="126"/>
                    </a:cubicBezTo>
                    <a:cubicBezTo>
                      <a:pt x="22" y="118"/>
                      <a:pt x="16" y="110"/>
                      <a:pt x="11" y="101"/>
                    </a:cubicBezTo>
                    <a:cubicBezTo>
                      <a:pt x="6" y="93"/>
                      <a:pt x="3" y="83"/>
                      <a:pt x="1" y="75"/>
                    </a:cubicBezTo>
                    <a:cubicBezTo>
                      <a:pt x="0" y="66"/>
                      <a:pt x="0" y="57"/>
                      <a:pt x="2" y="49"/>
                    </a:cubicBezTo>
                    <a:cubicBezTo>
                      <a:pt x="4" y="40"/>
                      <a:pt x="7" y="33"/>
                      <a:pt x="12" y="26"/>
                    </a:cubicBezTo>
                    <a:cubicBezTo>
                      <a:pt x="15" y="22"/>
                      <a:pt x="19" y="18"/>
                      <a:pt x="22" y="15"/>
                    </a:cubicBezTo>
                    <a:cubicBezTo>
                      <a:pt x="26" y="12"/>
                      <a:pt x="30" y="9"/>
                      <a:pt x="35" y="7"/>
                    </a:cubicBezTo>
                    <a:cubicBezTo>
                      <a:pt x="39" y="5"/>
                      <a:pt x="44" y="3"/>
                      <a:pt x="49" y="2"/>
                    </a:cubicBezTo>
                    <a:cubicBezTo>
                      <a:pt x="54" y="1"/>
                      <a:pt x="60" y="0"/>
                      <a:pt x="65" y="0"/>
                    </a:cubicBezTo>
                  </a:path>
                </a:pathLst>
              </a:custGeom>
              <a:solidFill>
                <a:srgbClr val="FFD4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2" name="Freeform 74">
                <a:extLst>
                  <a:ext uri="{FF2B5EF4-FFF2-40B4-BE49-F238E27FC236}">
                    <a16:creationId xmlns:a16="http://schemas.microsoft.com/office/drawing/2014/main" id="{CC4E74C7-1883-4861-9788-F7EEAD5844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181850" y="2744788"/>
                <a:ext cx="333375" cy="282575"/>
              </a:xfrm>
              <a:custGeom>
                <a:avLst/>
                <a:gdLst>
                  <a:gd name="T0" fmla="*/ 67 w 157"/>
                  <a:gd name="T1" fmla="*/ 1 h 133"/>
                  <a:gd name="T2" fmla="*/ 74 w 157"/>
                  <a:gd name="T3" fmla="*/ 0 h 133"/>
                  <a:gd name="T4" fmla="*/ 80 w 157"/>
                  <a:gd name="T5" fmla="*/ 0 h 133"/>
                  <a:gd name="T6" fmla="*/ 87 w 157"/>
                  <a:gd name="T7" fmla="*/ 1 h 133"/>
                  <a:gd name="T8" fmla="*/ 94 w 157"/>
                  <a:gd name="T9" fmla="*/ 2 h 133"/>
                  <a:gd name="T10" fmla="*/ 123 w 157"/>
                  <a:gd name="T11" fmla="*/ 13 h 133"/>
                  <a:gd name="T12" fmla="*/ 145 w 157"/>
                  <a:gd name="T13" fmla="*/ 33 h 133"/>
                  <a:gd name="T14" fmla="*/ 155 w 157"/>
                  <a:gd name="T15" fmla="*/ 59 h 133"/>
                  <a:gd name="T16" fmla="*/ 153 w 157"/>
                  <a:gd name="T17" fmla="*/ 87 h 133"/>
                  <a:gd name="T18" fmla="*/ 143 w 157"/>
                  <a:gd name="T19" fmla="*/ 106 h 133"/>
                  <a:gd name="T20" fmla="*/ 128 w 157"/>
                  <a:gd name="T21" fmla="*/ 120 h 133"/>
                  <a:gd name="T22" fmla="*/ 109 w 157"/>
                  <a:gd name="T23" fmla="*/ 129 h 133"/>
                  <a:gd name="T24" fmla="*/ 88 w 157"/>
                  <a:gd name="T25" fmla="*/ 133 h 133"/>
                  <a:gd name="T26" fmla="*/ 78 w 157"/>
                  <a:gd name="T27" fmla="*/ 133 h 133"/>
                  <a:gd name="T28" fmla="*/ 69 w 157"/>
                  <a:gd name="T29" fmla="*/ 131 h 133"/>
                  <a:gd name="T30" fmla="*/ 59 w 157"/>
                  <a:gd name="T31" fmla="*/ 129 h 133"/>
                  <a:gd name="T32" fmla="*/ 50 w 157"/>
                  <a:gd name="T33" fmla="*/ 126 h 133"/>
                  <a:gd name="T34" fmla="*/ 25 w 157"/>
                  <a:gd name="T35" fmla="*/ 110 h 133"/>
                  <a:gd name="T36" fmla="*/ 8 w 157"/>
                  <a:gd name="T37" fmla="*/ 89 h 133"/>
                  <a:gd name="T38" fmla="*/ 1 w 157"/>
                  <a:gd name="T39" fmla="*/ 66 h 133"/>
                  <a:gd name="T40" fmla="*/ 3 w 157"/>
                  <a:gd name="T41" fmla="*/ 42 h 133"/>
                  <a:gd name="T42" fmla="*/ 13 w 157"/>
                  <a:gd name="T43" fmla="*/ 26 h 133"/>
                  <a:gd name="T44" fmla="*/ 27 w 157"/>
                  <a:gd name="T45" fmla="*/ 14 h 133"/>
                  <a:gd name="T46" fmla="*/ 46 w 157"/>
                  <a:gd name="T47" fmla="*/ 5 h 133"/>
                  <a:gd name="T48" fmla="*/ 67 w 157"/>
                  <a:gd name="T49" fmla="*/ 1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7" h="133">
                    <a:moveTo>
                      <a:pt x="67" y="1"/>
                    </a:moveTo>
                    <a:cubicBezTo>
                      <a:pt x="69" y="0"/>
                      <a:pt x="71" y="0"/>
                      <a:pt x="74" y="0"/>
                    </a:cubicBezTo>
                    <a:cubicBezTo>
                      <a:pt x="76" y="0"/>
                      <a:pt x="78" y="0"/>
                      <a:pt x="80" y="0"/>
                    </a:cubicBezTo>
                    <a:cubicBezTo>
                      <a:pt x="83" y="0"/>
                      <a:pt x="85" y="1"/>
                      <a:pt x="87" y="1"/>
                    </a:cubicBezTo>
                    <a:cubicBezTo>
                      <a:pt x="89" y="1"/>
                      <a:pt x="92" y="1"/>
                      <a:pt x="94" y="2"/>
                    </a:cubicBezTo>
                    <a:cubicBezTo>
                      <a:pt x="105" y="4"/>
                      <a:pt x="115" y="8"/>
                      <a:pt x="123" y="13"/>
                    </a:cubicBezTo>
                    <a:cubicBezTo>
                      <a:pt x="132" y="18"/>
                      <a:pt x="139" y="25"/>
                      <a:pt x="145" y="33"/>
                    </a:cubicBezTo>
                    <a:cubicBezTo>
                      <a:pt x="150" y="40"/>
                      <a:pt x="154" y="49"/>
                      <a:pt x="155" y="59"/>
                    </a:cubicBezTo>
                    <a:cubicBezTo>
                      <a:pt x="157" y="68"/>
                      <a:pt x="156" y="78"/>
                      <a:pt x="153" y="87"/>
                    </a:cubicBezTo>
                    <a:cubicBezTo>
                      <a:pt x="151" y="94"/>
                      <a:pt x="148" y="101"/>
                      <a:pt x="143" y="106"/>
                    </a:cubicBezTo>
                    <a:cubicBezTo>
                      <a:pt x="139" y="112"/>
                      <a:pt x="134" y="116"/>
                      <a:pt x="128" y="120"/>
                    </a:cubicBezTo>
                    <a:cubicBezTo>
                      <a:pt x="122" y="124"/>
                      <a:pt x="116" y="127"/>
                      <a:pt x="109" y="129"/>
                    </a:cubicBezTo>
                    <a:cubicBezTo>
                      <a:pt x="102" y="131"/>
                      <a:pt x="95" y="133"/>
                      <a:pt x="88" y="133"/>
                    </a:cubicBezTo>
                    <a:cubicBezTo>
                      <a:pt x="84" y="133"/>
                      <a:pt x="81" y="133"/>
                      <a:pt x="78" y="133"/>
                    </a:cubicBezTo>
                    <a:cubicBezTo>
                      <a:pt x="75" y="132"/>
                      <a:pt x="72" y="132"/>
                      <a:pt x="69" y="131"/>
                    </a:cubicBezTo>
                    <a:cubicBezTo>
                      <a:pt x="66" y="131"/>
                      <a:pt x="63" y="130"/>
                      <a:pt x="59" y="129"/>
                    </a:cubicBezTo>
                    <a:cubicBezTo>
                      <a:pt x="56" y="128"/>
                      <a:pt x="53" y="127"/>
                      <a:pt x="50" y="126"/>
                    </a:cubicBezTo>
                    <a:cubicBezTo>
                      <a:pt x="40" y="122"/>
                      <a:pt x="32" y="116"/>
                      <a:pt x="25" y="110"/>
                    </a:cubicBezTo>
                    <a:cubicBezTo>
                      <a:pt x="18" y="104"/>
                      <a:pt x="12" y="97"/>
                      <a:pt x="8" y="89"/>
                    </a:cubicBezTo>
                    <a:cubicBezTo>
                      <a:pt x="4" y="82"/>
                      <a:pt x="1" y="74"/>
                      <a:pt x="1" y="66"/>
                    </a:cubicBezTo>
                    <a:cubicBezTo>
                      <a:pt x="0" y="58"/>
                      <a:pt x="0" y="50"/>
                      <a:pt x="3" y="42"/>
                    </a:cubicBezTo>
                    <a:cubicBezTo>
                      <a:pt x="5" y="36"/>
                      <a:pt x="9" y="31"/>
                      <a:pt x="13" y="26"/>
                    </a:cubicBezTo>
                    <a:cubicBezTo>
                      <a:pt x="17" y="22"/>
                      <a:pt x="22" y="17"/>
                      <a:pt x="27" y="14"/>
                    </a:cubicBezTo>
                    <a:cubicBezTo>
                      <a:pt x="33" y="10"/>
                      <a:pt x="39" y="7"/>
                      <a:pt x="46" y="5"/>
                    </a:cubicBezTo>
                    <a:cubicBezTo>
                      <a:pt x="52" y="3"/>
                      <a:pt x="59" y="1"/>
                      <a:pt x="67" y="1"/>
                    </a:cubicBezTo>
                  </a:path>
                </a:pathLst>
              </a:custGeom>
              <a:solidFill>
                <a:srgbClr val="B8C8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3" name="Freeform 75">
                <a:extLst>
                  <a:ext uri="{FF2B5EF4-FFF2-40B4-BE49-F238E27FC236}">
                    <a16:creationId xmlns:a16="http://schemas.microsoft.com/office/drawing/2014/main" id="{DB050583-F624-4516-9F13-EC68F8A9D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089775" y="2314576"/>
                <a:ext cx="320675" cy="249238"/>
              </a:xfrm>
              <a:custGeom>
                <a:avLst/>
                <a:gdLst>
                  <a:gd name="T0" fmla="*/ 64 w 151"/>
                  <a:gd name="T1" fmla="*/ 2 h 117"/>
                  <a:gd name="T2" fmla="*/ 66 w 151"/>
                  <a:gd name="T3" fmla="*/ 2 h 117"/>
                  <a:gd name="T4" fmla="*/ 68 w 151"/>
                  <a:gd name="T5" fmla="*/ 2 h 117"/>
                  <a:gd name="T6" fmla="*/ 70 w 151"/>
                  <a:gd name="T7" fmla="*/ 1 h 117"/>
                  <a:gd name="T8" fmla="*/ 71 w 151"/>
                  <a:gd name="T9" fmla="*/ 1 h 117"/>
                  <a:gd name="T10" fmla="*/ 100 w 151"/>
                  <a:gd name="T11" fmla="*/ 3 h 117"/>
                  <a:gd name="T12" fmla="*/ 125 w 151"/>
                  <a:gd name="T13" fmla="*/ 14 h 117"/>
                  <a:gd name="T14" fmla="*/ 143 w 151"/>
                  <a:gd name="T15" fmla="*/ 32 h 117"/>
                  <a:gd name="T16" fmla="*/ 151 w 151"/>
                  <a:gd name="T17" fmla="*/ 57 h 117"/>
                  <a:gd name="T18" fmla="*/ 145 w 151"/>
                  <a:gd name="T19" fmla="*/ 78 h 117"/>
                  <a:gd name="T20" fmla="*/ 131 w 151"/>
                  <a:gd name="T21" fmla="*/ 96 h 117"/>
                  <a:gd name="T22" fmla="*/ 110 w 151"/>
                  <a:gd name="T23" fmla="*/ 109 h 117"/>
                  <a:gd name="T24" fmla="*/ 86 w 151"/>
                  <a:gd name="T25" fmla="*/ 116 h 117"/>
                  <a:gd name="T26" fmla="*/ 81 w 151"/>
                  <a:gd name="T27" fmla="*/ 117 h 117"/>
                  <a:gd name="T28" fmla="*/ 77 w 151"/>
                  <a:gd name="T29" fmla="*/ 117 h 117"/>
                  <a:gd name="T30" fmla="*/ 72 w 151"/>
                  <a:gd name="T31" fmla="*/ 117 h 117"/>
                  <a:gd name="T32" fmla="*/ 68 w 151"/>
                  <a:gd name="T33" fmla="*/ 116 h 117"/>
                  <a:gd name="T34" fmla="*/ 39 w 151"/>
                  <a:gd name="T35" fmla="*/ 110 h 117"/>
                  <a:gd name="T36" fmla="*/ 17 w 151"/>
                  <a:gd name="T37" fmla="*/ 97 h 117"/>
                  <a:gd name="T38" fmla="*/ 4 w 151"/>
                  <a:gd name="T39" fmla="*/ 79 h 117"/>
                  <a:gd name="T40" fmla="*/ 1 w 151"/>
                  <a:gd name="T41" fmla="*/ 59 h 117"/>
                  <a:gd name="T42" fmla="*/ 5 w 151"/>
                  <a:gd name="T43" fmla="*/ 40 h 117"/>
                  <a:gd name="T44" fmla="*/ 19 w 151"/>
                  <a:gd name="T45" fmla="*/ 23 h 117"/>
                  <a:gd name="T46" fmla="*/ 39 w 151"/>
                  <a:gd name="T47" fmla="*/ 10 h 117"/>
                  <a:gd name="T48" fmla="*/ 64 w 151"/>
                  <a:gd name="T49" fmla="*/ 2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1" h="117">
                    <a:moveTo>
                      <a:pt x="64" y="2"/>
                    </a:moveTo>
                    <a:cubicBezTo>
                      <a:pt x="65" y="2"/>
                      <a:pt x="65" y="2"/>
                      <a:pt x="66" y="2"/>
                    </a:cubicBezTo>
                    <a:cubicBezTo>
                      <a:pt x="67" y="2"/>
                      <a:pt x="67" y="2"/>
                      <a:pt x="68" y="2"/>
                    </a:cubicBezTo>
                    <a:cubicBezTo>
                      <a:pt x="68" y="2"/>
                      <a:pt x="69" y="2"/>
                      <a:pt x="70" y="1"/>
                    </a:cubicBezTo>
                    <a:cubicBezTo>
                      <a:pt x="70" y="1"/>
                      <a:pt x="71" y="1"/>
                      <a:pt x="71" y="1"/>
                    </a:cubicBezTo>
                    <a:cubicBezTo>
                      <a:pt x="81" y="0"/>
                      <a:pt x="91" y="1"/>
                      <a:pt x="100" y="3"/>
                    </a:cubicBezTo>
                    <a:cubicBezTo>
                      <a:pt x="109" y="5"/>
                      <a:pt x="118" y="9"/>
                      <a:pt x="125" y="14"/>
                    </a:cubicBezTo>
                    <a:cubicBezTo>
                      <a:pt x="132" y="19"/>
                      <a:pt x="139" y="25"/>
                      <a:pt x="143" y="32"/>
                    </a:cubicBezTo>
                    <a:cubicBezTo>
                      <a:pt x="147" y="39"/>
                      <a:pt x="150" y="48"/>
                      <a:pt x="151" y="57"/>
                    </a:cubicBezTo>
                    <a:cubicBezTo>
                      <a:pt x="150" y="64"/>
                      <a:pt x="148" y="72"/>
                      <a:pt x="145" y="78"/>
                    </a:cubicBezTo>
                    <a:cubicBezTo>
                      <a:pt x="141" y="85"/>
                      <a:pt x="136" y="91"/>
                      <a:pt x="131" y="96"/>
                    </a:cubicBezTo>
                    <a:cubicBezTo>
                      <a:pt x="125" y="102"/>
                      <a:pt x="118" y="106"/>
                      <a:pt x="110" y="109"/>
                    </a:cubicBezTo>
                    <a:cubicBezTo>
                      <a:pt x="103" y="113"/>
                      <a:pt x="94" y="115"/>
                      <a:pt x="86" y="116"/>
                    </a:cubicBezTo>
                    <a:cubicBezTo>
                      <a:pt x="84" y="116"/>
                      <a:pt x="83" y="116"/>
                      <a:pt x="81" y="117"/>
                    </a:cubicBezTo>
                    <a:cubicBezTo>
                      <a:pt x="80" y="117"/>
                      <a:pt x="78" y="117"/>
                      <a:pt x="77" y="117"/>
                    </a:cubicBezTo>
                    <a:cubicBezTo>
                      <a:pt x="75" y="117"/>
                      <a:pt x="74" y="117"/>
                      <a:pt x="72" y="117"/>
                    </a:cubicBezTo>
                    <a:cubicBezTo>
                      <a:pt x="71" y="117"/>
                      <a:pt x="69" y="117"/>
                      <a:pt x="68" y="116"/>
                    </a:cubicBezTo>
                    <a:cubicBezTo>
                      <a:pt x="57" y="116"/>
                      <a:pt x="48" y="113"/>
                      <a:pt x="39" y="110"/>
                    </a:cubicBezTo>
                    <a:cubicBezTo>
                      <a:pt x="30" y="107"/>
                      <a:pt x="23" y="102"/>
                      <a:pt x="17" y="97"/>
                    </a:cubicBezTo>
                    <a:cubicBezTo>
                      <a:pt x="11" y="91"/>
                      <a:pt x="7" y="85"/>
                      <a:pt x="4" y="79"/>
                    </a:cubicBezTo>
                    <a:cubicBezTo>
                      <a:pt x="1" y="73"/>
                      <a:pt x="0" y="66"/>
                      <a:pt x="1" y="59"/>
                    </a:cubicBezTo>
                    <a:cubicBezTo>
                      <a:pt x="1" y="52"/>
                      <a:pt x="2" y="46"/>
                      <a:pt x="5" y="40"/>
                    </a:cubicBezTo>
                    <a:cubicBezTo>
                      <a:pt x="8" y="33"/>
                      <a:pt x="13" y="28"/>
                      <a:pt x="19" y="23"/>
                    </a:cubicBezTo>
                    <a:cubicBezTo>
                      <a:pt x="24" y="18"/>
                      <a:pt x="31" y="13"/>
                      <a:pt x="39" y="10"/>
                    </a:cubicBezTo>
                    <a:cubicBezTo>
                      <a:pt x="47" y="6"/>
                      <a:pt x="55" y="4"/>
                      <a:pt x="64" y="2"/>
                    </a:cubicBezTo>
                  </a:path>
                </a:pathLst>
              </a:custGeom>
              <a:solidFill>
                <a:srgbClr val="81BB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4" name="Freeform 76">
                <a:extLst>
                  <a:ext uri="{FF2B5EF4-FFF2-40B4-BE49-F238E27FC236}">
                    <a16:creationId xmlns:a16="http://schemas.microsoft.com/office/drawing/2014/main" id="{1647826D-62C1-48B8-B094-636F96322D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127875" y="1946276"/>
                <a:ext cx="292100" cy="215900"/>
              </a:xfrm>
              <a:custGeom>
                <a:avLst/>
                <a:gdLst>
                  <a:gd name="T0" fmla="*/ 60 w 138"/>
                  <a:gd name="T1" fmla="*/ 3 h 101"/>
                  <a:gd name="T2" fmla="*/ 84 w 138"/>
                  <a:gd name="T3" fmla="*/ 1 h 101"/>
                  <a:gd name="T4" fmla="*/ 107 w 138"/>
                  <a:gd name="T5" fmla="*/ 4 h 101"/>
                  <a:gd name="T6" fmla="*/ 125 w 138"/>
                  <a:gd name="T7" fmla="*/ 15 h 101"/>
                  <a:gd name="T8" fmla="*/ 135 w 138"/>
                  <a:gd name="T9" fmla="*/ 32 h 101"/>
                  <a:gd name="T10" fmla="*/ 136 w 138"/>
                  <a:gd name="T11" fmla="*/ 53 h 101"/>
                  <a:gd name="T12" fmla="*/ 127 w 138"/>
                  <a:gd name="T13" fmla="*/ 73 h 101"/>
                  <a:gd name="T14" fmla="*/ 107 w 138"/>
                  <a:gd name="T15" fmla="*/ 89 h 101"/>
                  <a:gd name="T16" fmla="*/ 80 w 138"/>
                  <a:gd name="T17" fmla="*/ 99 h 101"/>
                  <a:gd name="T18" fmla="*/ 80 w 138"/>
                  <a:gd name="T19" fmla="*/ 99 h 101"/>
                  <a:gd name="T20" fmla="*/ 80 w 138"/>
                  <a:gd name="T21" fmla="*/ 99 h 101"/>
                  <a:gd name="T22" fmla="*/ 80 w 138"/>
                  <a:gd name="T23" fmla="*/ 99 h 101"/>
                  <a:gd name="T24" fmla="*/ 80 w 138"/>
                  <a:gd name="T25" fmla="*/ 99 h 101"/>
                  <a:gd name="T26" fmla="*/ 52 w 138"/>
                  <a:gd name="T27" fmla="*/ 100 h 101"/>
                  <a:gd name="T28" fmla="*/ 29 w 138"/>
                  <a:gd name="T29" fmla="*/ 95 h 101"/>
                  <a:gd name="T30" fmla="*/ 11 w 138"/>
                  <a:gd name="T31" fmla="*/ 84 h 101"/>
                  <a:gd name="T32" fmla="*/ 2 w 138"/>
                  <a:gd name="T33" fmla="*/ 69 h 101"/>
                  <a:gd name="T34" fmla="*/ 2 w 138"/>
                  <a:gd name="T35" fmla="*/ 50 h 101"/>
                  <a:gd name="T36" fmla="*/ 11 w 138"/>
                  <a:gd name="T37" fmla="*/ 33 h 101"/>
                  <a:gd name="T38" fmla="*/ 27 w 138"/>
                  <a:gd name="T39" fmla="*/ 18 h 101"/>
                  <a:gd name="T40" fmla="*/ 50 w 138"/>
                  <a:gd name="T41" fmla="*/ 6 h 101"/>
                  <a:gd name="T42" fmla="*/ 53 w 138"/>
                  <a:gd name="T43" fmla="*/ 5 h 101"/>
                  <a:gd name="T44" fmla="*/ 55 w 138"/>
                  <a:gd name="T45" fmla="*/ 4 h 101"/>
                  <a:gd name="T46" fmla="*/ 57 w 138"/>
                  <a:gd name="T47" fmla="*/ 4 h 101"/>
                  <a:gd name="T48" fmla="*/ 60 w 138"/>
                  <a:gd name="T49" fmla="*/ 3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8" h="101">
                    <a:moveTo>
                      <a:pt x="60" y="3"/>
                    </a:moveTo>
                    <a:cubicBezTo>
                      <a:pt x="68" y="1"/>
                      <a:pt x="76" y="0"/>
                      <a:pt x="84" y="1"/>
                    </a:cubicBezTo>
                    <a:cubicBezTo>
                      <a:pt x="92" y="1"/>
                      <a:pt x="100" y="2"/>
                      <a:pt x="107" y="4"/>
                    </a:cubicBezTo>
                    <a:cubicBezTo>
                      <a:pt x="113" y="7"/>
                      <a:pt x="120" y="10"/>
                      <a:pt x="125" y="15"/>
                    </a:cubicBezTo>
                    <a:cubicBezTo>
                      <a:pt x="130" y="19"/>
                      <a:pt x="133" y="25"/>
                      <a:pt x="135" y="32"/>
                    </a:cubicBezTo>
                    <a:cubicBezTo>
                      <a:pt x="138" y="39"/>
                      <a:pt x="138" y="46"/>
                      <a:pt x="136" y="53"/>
                    </a:cubicBezTo>
                    <a:cubicBezTo>
                      <a:pt x="135" y="60"/>
                      <a:pt x="131" y="67"/>
                      <a:pt x="127" y="73"/>
                    </a:cubicBezTo>
                    <a:cubicBezTo>
                      <a:pt x="121" y="79"/>
                      <a:pt x="115" y="85"/>
                      <a:pt x="107" y="89"/>
                    </a:cubicBezTo>
                    <a:cubicBezTo>
                      <a:pt x="99" y="93"/>
                      <a:pt x="90" y="97"/>
                      <a:pt x="80" y="99"/>
                    </a:cubicBezTo>
                    <a:cubicBezTo>
                      <a:pt x="80" y="99"/>
                      <a:pt x="80" y="99"/>
                      <a:pt x="80" y="99"/>
                    </a:cubicBezTo>
                    <a:cubicBezTo>
                      <a:pt x="80" y="99"/>
                      <a:pt x="80" y="99"/>
                      <a:pt x="80" y="99"/>
                    </a:cubicBezTo>
                    <a:cubicBezTo>
                      <a:pt x="80" y="99"/>
                      <a:pt x="80" y="99"/>
                      <a:pt x="80" y="99"/>
                    </a:cubicBezTo>
                    <a:cubicBezTo>
                      <a:pt x="80" y="99"/>
                      <a:pt x="80" y="99"/>
                      <a:pt x="80" y="99"/>
                    </a:cubicBezTo>
                    <a:cubicBezTo>
                      <a:pt x="70" y="101"/>
                      <a:pt x="61" y="101"/>
                      <a:pt x="52" y="100"/>
                    </a:cubicBezTo>
                    <a:cubicBezTo>
                      <a:pt x="44" y="100"/>
                      <a:pt x="36" y="98"/>
                      <a:pt x="29" y="95"/>
                    </a:cubicBezTo>
                    <a:cubicBezTo>
                      <a:pt x="22" y="92"/>
                      <a:pt x="16" y="88"/>
                      <a:pt x="11" y="84"/>
                    </a:cubicBezTo>
                    <a:cubicBezTo>
                      <a:pt x="7" y="79"/>
                      <a:pt x="3" y="74"/>
                      <a:pt x="2" y="69"/>
                    </a:cubicBezTo>
                    <a:cubicBezTo>
                      <a:pt x="0" y="63"/>
                      <a:pt x="1" y="56"/>
                      <a:pt x="2" y="50"/>
                    </a:cubicBezTo>
                    <a:cubicBezTo>
                      <a:pt x="4" y="44"/>
                      <a:pt x="7" y="39"/>
                      <a:pt x="11" y="33"/>
                    </a:cubicBezTo>
                    <a:cubicBezTo>
                      <a:pt x="15" y="27"/>
                      <a:pt x="21" y="22"/>
                      <a:pt x="27" y="18"/>
                    </a:cubicBezTo>
                    <a:cubicBezTo>
                      <a:pt x="34" y="13"/>
                      <a:pt x="42" y="9"/>
                      <a:pt x="50" y="6"/>
                    </a:cubicBezTo>
                    <a:cubicBezTo>
                      <a:pt x="51" y="6"/>
                      <a:pt x="52" y="5"/>
                      <a:pt x="53" y="5"/>
                    </a:cubicBezTo>
                    <a:cubicBezTo>
                      <a:pt x="53" y="5"/>
                      <a:pt x="54" y="4"/>
                      <a:pt x="55" y="4"/>
                    </a:cubicBezTo>
                    <a:cubicBezTo>
                      <a:pt x="56" y="4"/>
                      <a:pt x="57" y="4"/>
                      <a:pt x="57" y="4"/>
                    </a:cubicBezTo>
                    <a:cubicBezTo>
                      <a:pt x="58" y="3"/>
                      <a:pt x="59" y="3"/>
                      <a:pt x="60" y="3"/>
                    </a:cubicBezTo>
                  </a:path>
                </a:pathLst>
              </a:custGeom>
              <a:solidFill>
                <a:srgbClr val="DD31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5" name="Freeform 77">
                <a:extLst>
                  <a:ext uri="{FF2B5EF4-FFF2-40B4-BE49-F238E27FC236}">
                    <a16:creationId xmlns:a16="http://schemas.microsoft.com/office/drawing/2014/main" id="{8ACA9F9C-67E3-4F2F-85BA-4391113F72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259638" y="1670051"/>
                <a:ext cx="257175" cy="187325"/>
              </a:xfrm>
              <a:custGeom>
                <a:avLst/>
                <a:gdLst>
                  <a:gd name="T0" fmla="*/ 52 w 121"/>
                  <a:gd name="T1" fmla="*/ 3 h 88"/>
                  <a:gd name="T2" fmla="*/ 70 w 121"/>
                  <a:gd name="T3" fmla="*/ 0 h 88"/>
                  <a:gd name="T4" fmla="*/ 87 w 121"/>
                  <a:gd name="T5" fmla="*/ 1 h 88"/>
                  <a:gd name="T6" fmla="*/ 102 w 121"/>
                  <a:gd name="T7" fmla="*/ 5 h 88"/>
                  <a:gd name="T8" fmla="*/ 114 w 121"/>
                  <a:gd name="T9" fmla="*/ 14 h 88"/>
                  <a:gd name="T10" fmla="*/ 121 w 121"/>
                  <a:gd name="T11" fmla="*/ 31 h 88"/>
                  <a:gd name="T12" fmla="*/ 117 w 121"/>
                  <a:gd name="T13" fmla="*/ 48 h 88"/>
                  <a:gd name="T14" fmla="*/ 103 w 121"/>
                  <a:gd name="T15" fmla="*/ 65 h 88"/>
                  <a:gd name="T16" fmla="*/ 83 w 121"/>
                  <a:gd name="T17" fmla="*/ 79 h 88"/>
                  <a:gd name="T18" fmla="*/ 79 w 121"/>
                  <a:gd name="T19" fmla="*/ 80 h 88"/>
                  <a:gd name="T20" fmla="*/ 75 w 121"/>
                  <a:gd name="T21" fmla="*/ 82 h 88"/>
                  <a:gd name="T22" fmla="*/ 71 w 121"/>
                  <a:gd name="T23" fmla="*/ 83 h 88"/>
                  <a:gd name="T24" fmla="*/ 67 w 121"/>
                  <a:gd name="T25" fmla="*/ 84 h 88"/>
                  <a:gd name="T26" fmla="*/ 47 w 121"/>
                  <a:gd name="T27" fmla="*/ 87 h 88"/>
                  <a:gd name="T28" fmla="*/ 30 w 121"/>
                  <a:gd name="T29" fmla="*/ 86 h 88"/>
                  <a:gd name="T30" fmla="*/ 15 w 121"/>
                  <a:gd name="T31" fmla="*/ 81 h 88"/>
                  <a:gd name="T32" fmla="*/ 5 w 121"/>
                  <a:gd name="T33" fmla="*/ 72 h 88"/>
                  <a:gd name="T34" fmla="*/ 0 w 121"/>
                  <a:gd name="T35" fmla="*/ 58 h 88"/>
                  <a:gd name="T36" fmla="*/ 4 w 121"/>
                  <a:gd name="T37" fmla="*/ 42 h 88"/>
                  <a:gd name="T38" fmla="*/ 14 w 121"/>
                  <a:gd name="T39" fmla="*/ 27 h 88"/>
                  <a:gd name="T40" fmla="*/ 32 w 121"/>
                  <a:gd name="T41" fmla="*/ 12 h 88"/>
                  <a:gd name="T42" fmla="*/ 37 w 121"/>
                  <a:gd name="T43" fmla="*/ 10 h 88"/>
                  <a:gd name="T44" fmla="*/ 42 w 121"/>
                  <a:gd name="T45" fmla="*/ 7 h 88"/>
                  <a:gd name="T46" fmla="*/ 47 w 121"/>
                  <a:gd name="T47" fmla="*/ 5 h 88"/>
                  <a:gd name="T48" fmla="*/ 52 w 121"/>
                  <a:gd name="T49" fmla="*/ 3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1" h="88">
                    <a:moveTo>
                      <a:pt x="52" y="3"/>
                    </a:moveTo>
                    <a:cubicBezTo>
                      <a:pt x="58" y="2"/>
                      <a:pt x="64" y="1"/>
                      <a:pt x="70" y="0"/>
                    </a:cubicBezTo>
                    <a:cubicBezTo>
                      <a:pt x="76" y="0"/>
                      <a:pt x="81" y="0"/>
                      <a:pt x="87" y="1"/>
                    </a:cubicBezTo>
                    <a:cubicBezTo>
                      <a:pt x="92" y="2"/>
                      <a:pt x="97" y="3"/>
                      <a:pt x="102" y="5"/>
                    </a:cubicBezTo>
                    <a:cubicBezTo>
                      <a:pt x="106" y="8"/>
                      <a:pt x="111" y="11"/>
                      <a:pt x="114" y="14"/>
                    </a:cubicBezTo>
                    <a:cubicBezTo>
                      <a:pt x="118" y="19"/>
                      <a:pt x="120" y="25"/>
                      <a:pt x="121" y="31"/>
                    </a:cubicBezTo>
                    <a:cubicBezTo>
                      <a:pt x="121" y="36"/>
                      <a:pt x="120" y="43"/>
                      <a:pt x="117" y="48"/>
                    </a:cubicBezTo>
                    <a:cubicBezTo>
                      <a:pt x="114" y="54"/>
                      <a:pt x="109" y="60"/>
                      <a:pt x="103" y="65"/>
                    </a:cubicBezTo>
                    <a:cubicBezTo>
                      <a:pt x="98" y="71"/>
                      <a:pt x="90" y="75"/>
                      <a:pt x="83" y="79"/>
                    </a:cubicBezTo>
                    <a:cubicBezTo>
                      <a:pt x="81" y="79"/>
                      <a:pt x="80" y="80"/>
                      <a:pt x="79" y="80"/>
                    </a:cubicBezTo>
                    <a:cubicBezTo>
                      <a:pt x="77" y="81"/>
                      <a:pt x="76" y="81"/>
                      <a:pt x="75" y="82"/>
                    </a:cubicBezTo>
                    <a:cubicBezTo>
                      <a:pt x="73" y="82"/>
                      <a:pt x="72" y="83"/>
                      <a:pt x="71" y="83"/>
                    </a:cubicBezTo>
                    <a:cubicBezTo>
                      <a:pt x="69" y="84"/>
                      <a:pt x="68" y="84"/>
                      <a:pt x="67" y="84"/>
                    </a:cubicBezTo>
                    <a:cubicBezTo>
                      <a:pt x="60" y="86"/>
                      <a:pt x="54" y="87"/>
                      <a:pt x="47" y="87"/>
                    </a:cubicBezTo>
                    <a:cubicBezTo>
                      <a:pt x="41" y="88"/>
                      <a:pt x="35" y="87"/>
                      <a:pt x="30" y="86"/>
                    </a:cubicBezTo>
                    <a:cubicBezTo>
                      <a:pt x="24" y="85"/>
                      <a:pt x="20" y="83"/>
                      <a:pt x="15" y="81"/>
                    </a:cubicBezTo>
                    <a:cubicBezTo>
                      <a:pt x="11" y="78"/>
                      <a:pt x="8" y="75"/>
                      <a:pt x="5" y="72"/>
                    </a:cubicBezTo>
                    <a:cubicBezTo>
                      <a:pt x="2" y="68"/>
                      <a:pt x="0" y="63"/>
                      <a:pt x="0" y="58"/>
                    </a:cubicBezTo>
                    <a:cubicBezTo>
                      <a:pt x="0" y="53"/>
                      <a:pt x="1" y="48"/>
                      <a:pt x="4" y="42"/>
                    </a:cubicBezTo>
                    <a:cubicBezTo>
                      <a:pt x="6" y="37"/>
                      <a:pt x="10" y="32"/>
                      <a:pt x="14" y="27"/>
                    </a:cubicBezTo>
                    <a:cubicBezTo>
                      <a:pt x="19" y="22"/>
                      <a:pt x="25" y="17"/>
                      <a:pt x="32" y="12"/>
                    </a:cubicBezTo>
                    <a:cubicBezTo>
                      <a:pt x="34" y="12"/>
                      <a:pt x="35" y="11"/>
                      <a:pt x="37" y="10"/>
                    </a:cubicBezTo>
                    <a:cubicBezTo>
                      <a:pt x="39" y="9"/>
                      <a:pt x="40" y="8"/>
                      <a:pt x="42" y="7"/>
                    </a:cubicBezTo>
                    <a:cubicBezTo>
                      <a:pt x="44" y="6"/>
                      <a:pt x="45" y="6"/>
                      <a:pt x="47" y="5"/>
                    </a:cubicBezTo>
                    <a:cubicBezTo>
                      <a:pt x="49" y="4"/>
                      <a:pt x="50" y="4"/>
                      <a:pt x="52" y="3"/>
                    </a:cubicBezTo>
                  </a:path>
                </a:pathLst>
              </a:custGeom>
              <a:solidFill>
                <a:srgbClr val="CBBA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6" name="Freeform 78">
                <a:extLst>
                  <a:ext uri="{FF2B5EF4-FFF2-40B4-BE49-F238E27FC236}">
                    <a16:creationId xmlns:a16="http://schemas.microsoft.com/office/drawing/2014/main" id="{6E449801-A1F5-4412-9218-6E51BA0A9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453313" y="1487488"/>
                <a:ext cx="220663" cy="166688"/>
              </a:xfrm>
              <a:custGeom>
                <a:avLst/>
                <a:gdLst>
                  <a:gd name="T0" fmla="*/ 46 w 104"/>
                  <a:gd name="T1" fmla="*/ 5 h 78"/>
                  <a:gd name="T2" fmla="*/ 59 w 104"/>
                  <a:gd name="T3" fmla="*/ 1 h 78"/>
                  <a:gd name="T4" fmla="*/ 71 w 104"/>
                  <a:gd name="T5" fmla="*/ 0 h 78"/>
                  <a:gd name="T6" fmla="*/ 82 w 104"/>
                  <a:gd name="T7" fmla="*/ 2 h 78"/>
                  <a:gd name="T8" fmla="*/ 91 w 104"/>
                  <a:gd name="T9" fmla="*/ 6 h 78"/>
                  <a:gd name="T10" fmla="*/ 102 w 104"/>
                  <a:gd name="T11" fmla="*/ 17 h 78"/>
                  <a:gd name="T12" fmla="*/ 103 w 104"/>
                  <a:gd name="T13" fmla="*/ 31 h 78"/>
                  <a:gd name="T14" fmla="*/ 97 w 104"/>
                  <a:gd name="T15" fmla="*/ 46 h 78"/>
                  <a:gd name="T16" fmla="*/ 81 w 104"/>
                  <a:gd name="T17" fmla="*/ 61 h 78"/>
                  <a:gd name="T18" fmla="*/ 75 w 104"/>
                  <a:gd name="T19" fmla="*/ 65 h 78"/>
                  <a:gd name="T20" fmla="*/ 68 w 104"/>
                  <a:gd name="T21" fmla="*/ 69 h 78"/>
                  <a:gd name="T22" fmla="*/ 62 w 104"/>
                  <a:gd name="T23" fmla="*/ 72 h 78"/>
                  <a:gd name="T24" fmla="*/ 55 w 104"/>
                  <a:gd name="T25" fmla="*/ 74 h 78"/>
                  <a:gd name="T26" fmla="*/ 41 w 104"/>
                  <a:gd name="T27" fmla="*/ 77 h 78"/>
                  <a:gd name="T28" fmla="*/ 29 w 104"/>
                  <a:gd name="T29" fmla="*/ 78 h 78"/>
                  <a:gd name="T30" fmla="*/ 18 w 104"/>
                  <a:gd name="T31" fmla="*/ 77 h 78"/>
                  <a:gd name="T32" fmla="*/ 9 w 104"/>
                  <a:gd name="T33" fmla="*/ 73 h 78"/>
                  <a:gd name="T34" fmla="*/ 2 w 104"/>
                  <a:gd name="T35" fmla="*/ 63 h 78"/>
                  <a:gd name="T36" fmla="*/ 0 w 104"/>
                  <a:gd name="T37" fmla="*/ 50 h 78"/>
                  <a:gd name="T38" fmla="*/ 6 w 104"/>
                  <a:gd name="T39" fmla="*/ 36 h 78"/>
                  <a:gd name="T40" fmla="*/ 18 w 104"/>
                  <a:gd name="T41" fmla="*/ 21 h 78"/>
                  <a:gd name="T42" fmla="*/ 24 w 104"/>
                  <a:gd name="T43" fmla="*/ 16 h 78"/>
                  <a:gd name="T44" fmla="*/ 31 w 104"/>
                  <a:gd name="T45" fmla="*/ 12 h 78"/>
                  <a:gd name="T46" fmla="*/ 38 w 104"/>
                  <a:gd name="T47" fmla="*/ 8 h 78"/>
                  <a:gd name="T48" fmla="*/ 46 w 104"/>
                  <a:gd name="T49" fmla="*/ 5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4" h="78">
                    <a:moveTo>
                      <a:pt x="46" y="5"/>
                    </a:moveTo>
                    <a:cubicBezTo>
                      <a:pt x="50" y="3"/>
                      <a:pt x="54" y="2"/>
                      <a:pt x="59" y="1"/>
                    </a:cubicBezTo>
                    <a:cubicBezTo>
                      <a:pt x="63" y="1"/>
                      <a:pt x="67" y="0"/>
                      <a:pt x="71" y="0"/>
                    </a:cubicBezTo>
                    <a:cubicBezTo>
                      <a:pt x="75" y="0"/>
                      <a:pt x="78" y="1"/>
                      <a:pt x="82" y="2"/>
                    </a:cubicBezTo>
                    <a:cubicBezTo>
                      <a:pt x="85" y="3"/>
                      <a:pt x="89" y="4"/>
                      <a:pt x="91" y="6"/>
                    </a:cubicBezTo>
                    <a:cubicBezTo>
                      <a:pt x="96" y="9"/>
                      <a:pt x="100" y="12"/>
                      <a:pt x="102" y="17"/>
                    </a:cubicBezTo>
                    <a:cubicBezTo>
                      <a:pt x="104" y="21"/>
                      <a:pt x="104" y="26"/>
                      <a:pt x="103" y="31"/>
                    </a:cubicBezTo>
                    <a:cubicBezTo>
                      <a:pt x="103" y="36"/>
                      <a:pt x="100" y="41"/>
                      <a:pt x="97" y="46"/>
                    </a:cubicBezTo>
                    <a:cubicBezTo>
                      <a:pt x="93" y="51"/>
                      <a:pt x="88" y="56"/>
                      <a:pt x="81" y="61"/>
                    </a:cubicBezTo>
                    <a:cubicBezTo>
                      <a:pt x="79" y="62"/>
                      <a:pt x="77" y="64"/>
                      <a:pt x="75" y="65"/>
                    </a:cubicBezTo>
                    <a:cubicBezTo>
                      <a:pt x="73" y="66"/>
                      <a:pt x="71" y="68"/>
                      <a:pt x="68" y="69"/>
                    </a:cubicBezTo>
                    <a:cubicBezTo>
                      <a:pt x="66" y="70"/>
                      <a:pt x="64" y="71"/>
                      <a:pt x="62" y="72"/>
                    </a:cubicBezTo>
                    <a:cubicBezTo>
                      <a:pt x="59" y="73"/>
                      <a:pt x="57" y="73"/>
                      <a:pt x="55" y="74"/>
                    </a:cubicBezTo>
                    <a:cubicBezTo>
                      <a:pt x="50" y="76"/>
                      <a:pt x="46" y="77"/>
                      <a:pt x="41" y="77"/>
                    </a:cubicBezTo>
                    <a:cubicBezTo>
                      <a:pt x="37" y="78"/>
                      <a:pt x="33" y="78"/>
                      <a:pt x="29" y="78"/>
                    </a:cubicBezTo>
                    <a:cubicBezTo>
                      <a:pt x="25" y="78"/>
                      <a:pt x="21" y="78"/>
                      <a:pt x="18" y="77"/>
                    </a:cubicBezTo>
                    <a:cubicBezTo>
                      <a:pt x="15" y="76"/>
                      <a:pt x="12" y="74"/>
                      <a:pt x="9" y="73"/>
                    </a:cubicBezTo>
                    <a:cubicBezTo>
                      <a:pt x="6" y="70"/>
                      <a:pt x="3" y="66"/>
                      <a:pt x="2" y="63"/>
                    </a:cubicBezTo>
                    <a:cubicBezTo>
                      <a:pt x="0" y="59"/>
                      <a:pt x="0" y="54"/>
                      <a:pt x="0" y="50"/>
                    </a:cubicBezTo>
                    <a:cubicBezTo>
                      <a:pt x="1" y="45"/>
                      <a:pt x="3" y="41"/>
                      <a:pt x="6" y="36"/>
                    </a:cubicBezTo>
                    <a:cubicBezTo>
                      <a:pt x="9" y="31"/>
                      <a:pt x="13" y="26"/>
                      <a:pt x="18" y="21"/>
                    </a:cubicBezTo>
                    <a:cubicBezTo>
                      <a:pt x="20" y="20"/>
                      <a:pt x="22" y="18"/>
                      <a:pt x="24" y="16"/>
                    </a:cubicBezTo>
                    <a:cubicBezTo>
                      <a:pt x="26" y="15"/>
                      <a:pt x="28" y="13"/>
                      <a:pt x="31" y="12"/>
                    </a:cubicBezTo>
                    <a:cubicBezTo>
                      <a:pt x="33" y="10"/>
                      <a:pt x="36" y="9"/>
                      <a:pt x="38" y="8"/>
                    </a:cubicBezTo>
                    <a:cubicBezTo>
                      <a:pt x="41" y="7"/>
                      <a:pt x="43" y="6"/>
                      <a:pt x="46" y="5"/>
                    </a:cubicBezTo>
                  </a:path>
                </a:pathLst>
              </a:custGeom>
              <a:solidFill>
                <a:srgbClr val="FFD4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7" name="Freeform 79">
                <a:extLst>
                  <a:ext uri="{FF2B5EF4-FFF2-40B4-BE49-F238E27FC236}">
                    <a16:creationId xmlns:a16="http://schemas.microsoft.com/office/drawing/2014/main" id="{CAF38BCA-8BDB-44BD-8E35-1647632BA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678738" y="1393826"/>
                <a:ext cx="188913" cy="149225"/>
              </a:xfrm>
              <a:custGeom>
                <a:avLst/>
                <a:gdLst>
                  <a:gd name="T0" fmla="*/ 40 w 89"/>
                  <a:gd name="T1" fmla="*/ 5 h 70"/>
                  <a:gd name="T2" fmla="*/ 48 w 89"/>
                  <a:gd name="T3" fmla="*/ 2 h 70"/>
                  <a:gd name="T4" fmla="*/ 56 w 89"/>
                  <a:gd name="T5" fmla="*/ 1 h 70"/>
                  <a:gd name="T6" fmla="*/ 64 w 89"/>
                  <a:gd name="T7" fmla="*/ 0 h 70"/>
                  <a:gd name="T8" fmla="*/ 72 w 89"/>
                  <a:gd name="T9" fmla="*/ 1 h 70"/>
                  <a:gd name="T10" fmla="*/ 84 w 89"/>
                  <a:gd name="T11" fmla="*/ 7 h 70"/>
                  <a:gd name="T12" fmla="*/ 89 w 89"/>
                  <a:gd name="T13" fmla="*/ 18 h 70"/>
                  <a:gd name="T14" fmla="*/ 86 w 89"/>
                  <a:gd name="T15" fmla="*/ 31 h 70"/>
                  <a:gd name="T16" fmla="*/ 76 w 89"/>
                  <a:gd name="T17" fmla="*/ 45 h 70"/>
                  <a:gd name="T18" fmla="*/ 69 w 89"/>
                  <a:gd name="T19" fmla="*/ 52 h 70"/>
                  <a:gd name="T20" fmla="*/ 61 w 89"/>
                  <a:gd name="T21" fmla="*/ 58 h 70"/>
                  <a:gd name="T22" fmla="*/ 53 w 89"/>
                  <a:gd name="T23" fmla="*/ 62 h 70"/>
                  <a:gd name="T24" fmla="*/ 45 w 89"/>
                  <a:gd name="T25" fmla="*/ 66 h 70"/>
                  <a:gd name="T26" fmla="*/ 36 w 89"/>
                  <a:gd name="T27" fmla="*/ 68 h 70"/>
                  <a:gd name="T28" fmla="*/ 28 w 89"/>
                  <a:gd name="T29" fmla="*/ 70 h 70"/>
                  <a:gd name="T30" fmla="*/ 21 w 89"/>
                  <a:gd name="T31" fmla="*/ 70 h 70"/>
                  <a:gd name="T32" fmla="*/ 14 w 89"/>
                  <a:gd name="T33" fmla="*/ 69 h 70"/>
                  <a:gd name="T34" fmla="*/ 4 w 89"/>
                  <a:gd name="T35" fmla="*/ 63 h 70"/>
                  <a:gd name="T36" fmla="*/ 0 w 89"/>
                  <a:gd name="T37" fmla="*/ 53 h 70"/>
                  <a:gd name="T38" fmla="*/ 2 w 89"/>
                  <a:gd name="T39" fmla="*/ 41 h 70"/>
                  <a:gd name="T40" fmla="*/ 9 w 89"/>
                  <a:gd name="T41" fmla="*/ 28 h 70"/>
                  <a:gd name="T42" fmla="*/ 15 w 89"/>
                  <a:gd name="T43" fmla="*/ 21 h 70"/>
                  <a:gd name="T44" fmla="*/ 23 w 89"/>
                  <a:gd name="T45" fmla="*/ 14 h 70"/>
                  <a:gd name="T46" fmla="*/ 31 w 89"/>
                  <a:gd name="T47" fmla="*/ 9 h 70"/>
                  <a:gd name="T48" fmla="*/ 40 w 89"/>
                  <a:gd name="T49" fmla="*/ 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9" h="70">
                    <a:moveTo>
                      <a:pt x="40" y="5"/>
                    </a:moveTo>
                    <a:cubicBezTo>
                      <a:pt x="42" y="4"/>
                      <a:pt x="45" y="3"/>
                      <a:pt x="48" y="2"/>
                    </a:cubicBezTo>
                    <a:cubicBezTo>
                      <a:pt x="51" y="2"/>
                      <a:pt x="53" y="1"/>
                      <a:pt x="56" y="1"/>
                    </a:cubicBezTo>
                    <a:cubicBezTo>
                      <a:pt x="59" y="0"/>
                      <a:pt x="62" y="0"/>
                      <a:pt x="64" y="0"/>
                    </a:cubicBezTo>
                    <a:cubicBezTo>
                      <a:pt x="67" y="0"/>
                      <a:pt x="70" y="0"/>
                      <a:pt x="72" y="1"/>
                    </a:cubicBezTo>
                    <a:cubicBezTo>
                      <a:pt x="77" y="2"/>
                      <a:pt x="81" y="4"/>
                      <a:pt x="84" y="7"/>
                    </a:cubicBezTo>
                    <a:cubicBezTo>
                      <a:pt x="87" y="10"/>
                      <a:pt x="89" y="14"/>
                      <a:pt x="89" y="18"/>
                    </a:cubicBezTo>
                    <a:cubicBezTo>
                      <a:pt x="89" y="22"/>
                      <a:pt x="88" y="27"/>
                      <a:pt x="86" y="31"/>
                    </a:cubicBezTo>
                    <a:cubicBezTo>
                      <a:pt x="84" y="36"/>
                      <a:pt x="81" y="41"/>
                      <a:pt x="76" y="45"/>
                    </a:cubicBezTo>
                    <a:cubicBezTo>
                      <a:pt x="74" y="48"/>
                      <a:pt x="72" y="50"/>
                      <a:pt x="69" y="52"/>
                    </a:cubicBezTo>
                    <a:cubicBezTo>
                      <a:pt x="67" y="54"/>
                      <a:pt x="64" y="56"/>
                      <a:pt x="61" y="58"/>
                    </a:cubicBezTo>
                    <a:cubicBezTo>
                      <a:pt x="59" y="60"/>
                      <a:pt x="56" y="61"/>
                      <a:pt x="53" y="62"/>
                    </a:cubicBezTo>
                    <a:cubicBezTo>
                      <a:pt x="50" y="64"/>
                      <a:pt x="48" y="65"/>
                      <a:pt x="45" y="66"/>
                    </a:cubicBezTo>
                    <a:cubicBezTo>
                      <a:pt x="42" y="67"/>
                      <a:pt x="39" y="68"/>
                      <a:pt x="36" y="68"/>
                    </a:cubicBezTo>
                    <a:cubicBezTo>
                      <a:pt x="34" y="69"/>
                      <a:pt x="31" y="70"/>
                      <a:pt x="28" y="70"/>
                    </a:cubicBezTo>
                    <a:cubicBezTo>
                      <a:pt x="26" y="70"/>
                      <a:pt x="23" y="70"/>
                      <a:pt x="21" y="70"/>
                    </a:cubicBezTo>
                    <a:cubicBezTo>
                      <a:pt x="18" y="70"/>
                      <a:pt x="16" y="69"/>
                      <a:pt x="14" y="69"/>
                    </a:cubicBezTo>
                    <a:cubicBezTo>
                      <a:pt x="10" y="68"/>
                      <a:pt x="7" y="66"/>
                      <a:pt x="4" y="63"/>
                    </a:cubicBezTo>
                    <a:cubicBezTo>
                      <a:pt x="2" y="60"/>
                      <a:pt x="1" y="57"/>
                      <a:pt x="0" y="53"/>
                    </a:cubicBezTo>
                    <a:cubicBezTo>
                      <a:pt x="0" y="50"/>
                      <a:pt x="0" y="45"/>
                      <a:pt x="2" y="41"/>
                    </a:cubicBezTo>
                    <a:cubicBezTo>
                      <a:pt x="3" y="37"/>
                      <a:pt x="6" y="32"/>
                      <a:pt x="9" y="28"/>
                    </a:cubicBezTo>
                    <a:cubicBezTo>
                      <a:pt x="11" y="25"/>
                      <a:pt x="13" y="23"/>
                      <a:pt x="15" y="21"/>
                    </a:cubicBezTo>
                    <a:cubicBezTo>
                      <a:pt x="18" y="18"/>
                      <a:pt x="20" y="16"/>
                      <a:pt x="23" y="14"/>
                    </a:cubicBezTo>
                    <a:cubicBezTo>
                      <a:pt x="25" y="12"/>
                      <a:pt x="28" y="11"/>
                      <a:pt x="31" y="9"/>
                    </a:cubicBezTo>
                    <a:cubicBezTo>
                      <a:pt x="34" y="8"/>
                      <a:pt x="37" y="6"/>
                      <a:pt x="40" y="5"/>
                    </a:cubicBezTo>
                  </a:path>
                </a:pathLst>
              </a:custGeom>
              <a:solidFill>
                <a:srgbClr val="DD31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8" name="Freeform 80">
                <a:extLst>
                  <a:ext uri="{FF2B5EF4-FFF2-40B4-BE49-F238E27FC236}">
                    <a16:creationId xmlns:a16="http://schemas.microsoft.com/office/drawing/2014/main" id="{A47A83CE-CB61-4087-A02D-13B03799DB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918450" y="1376363"/>
                <a:ext cx="165100" cy="138113"/>
              </a:xfrm>
              <a:custGeom>
                <a:avLst/>
                <a:gdLst>
                  <a:gd name="T0" fmla="*/ 37 w 78"/>
                  <a:gd name="T1" fmla="*/ 5 h 65"/>
                  <a:gd name="T2" fmla="*/ 41 w 78"/>
                  <a:gd name="T3" fmla="*/ 4 h 65"/>
                  <a:gd name="T4" fmla="*/ 45 w 78"/>
                  <a:gd name="T5" fmla="*/ 2 h 65"/>
                  <a:gd name="T6" fmla="*/ 50 w 78"/>
                  <a:gd name="T7" fmla="*/ 1 h 65"/>
                  <a:gd name="T8" fmla="*/ 54 w 78"/>
                  <a:gd name="T9" fmla="*/ 1 h 65"/>
                  <a:gd name="T10" fmla="*/ 67 w 78"/>
                  <a:gd name="T11" fmla="*/ 2 h 65"/>
                  <a:gd name="T12" fmla="*/ 75 w 78"/>
                  <a:gd name="T13" fmla="*/ 9 h 65"/>
                  <a:gd name="T14" fmla="*/ 77 w 78"/>
                  <a:gd name="T15" fmla="*/ 19 h 65"/>
                  <a:gd name="T16" fmla="*/ 72 w 78"/>
                  <a:gd name="T17" fmla="*/ 32 h 65"/>
                  <a:gd name="T18" fmla="*/ 65 w 78"/>
                  <a:gd name="T19" fmla="*/ 41 h 65"/>
                  <a:gd name="T20" fmla="*/ 56 w 78"/>
                  <a:gd name="T21" fmla="*/ 49 h 65"/>
                  <a:gd name="T22" fmla="*/ 47 w 78"/>
                  <a:gd name="T23" fmla="*/ 56 h 65"/>
                  <a:gd name="T24" fmla="*/ 37 w 78"/>
                  <a:gd name="T25" fmla="*/ 61 h 65"/>
                  <a:gd name="T26" fmla="*/ 32 w 78"/>
                  <a:gd name="T27" fmla="*/ 62 h 65"/>
                  <a:gd name="T28" fmla="*/ 28 w 78"/>
                  <a:gd name="T29" fmla="*/ 63 h 65"/>
                  <a:gd name="T30" fmla="*/ 25 w 78"/>
                  <a:gd name="T31" fmla="*/ 64 h 65"/>
                  <a:gd name="T32" fmla="*/ 21 w 78"/>
                  <a:gd name="T33" fmla="*/ 64 h 65"/>
                  <a:gd name="T34" fmla="*/ 10 w 78"/>
                  <a:gd name="T35" fmla="*/ 63 h 65"/>
                  <a:gd name="T36" fmla="*/ 3 w 78"/>
                  <a:gd name="T37" fmla="*/ 57 h 65"/>
                  <a:gd name="T38" fmla="*/ 0 w 78"/>
                  <a:gd name="T39" fmla="*/ 47 h 65"/>
                  <a:gd name="T40" fmla="*/ 3 w 78"/>
                  <a:gd name="T41" fmla="*/ 36 h 65"/>
                  <a:gd name="T42" fmla="*/ 8 w 78"/>
                  <a:gd name="T43" fmla="*/ 27 h 65"/>
                  <a:gd name="T44" fmla="*/ 16 w 78"/>
                  <a:gd name="T45" fmla="*/ 18 h 65"/>
                  <a:gd name="T46" fmla="*/ 26 w 78"/>
                  <a:gd name="T47" fmla="*/ 11 h 65"/>
                  <a:gd name="T48" fmla="*/ 37 w 78"/>
                  <a:gd name="T49" fmla="*/ 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8" h="65">
                    <a:moveTo>
                      <a:pt x="37" y="5"/>
                    </a:moveTo>
                    <a:cubicBezTo>
                      <a:pt x="38" y="5"/>
                      <a:pt x="39" y="4"/>
                      <a:pt x="41" y="4"/>
                    </a:cubicBezTo>
                    <a:cubicBezTo>
                      <a:pt x="42" y="3"/>
                      <a:pt x="44" y="3"/>
                      <a:pt x="45" y="2"/>
                    </a:cubicBezTo>
                    <a:cubicBezTo>
                      <a:pt x="47" y="2"/>
                      <a:pt x="48" y="2"/>
                      <a:pt x="50" y="1"/>
                    </a:cubicBezTo>
                    <a:cubicBezTo>
                      <a:pt x="51" y="1"/>
                      <a:pt x="53" y="1"/>
                      <a:pt x="54" y="1"/>
                    </a:cubicBezTo>
                    <a:cubicBezTo>
                      <a:pt x="59" y="0"/>
                      <a:pt x="64" y="1"/>
                      <a:pt x="67" y="2"/>
                    </a:cubicBezTo>
                    <a:cubicBezTo>
                      <a:pt x="71" y="4"/>
                      <a:pt x="74" y="6"/>
                      <a:pt x="75" y="9"/>
                    </a:cubicBezTo>
                    <a:cubicBezTo>
                      <a:pt x="77" y="12"/>
                      <a:pt x="78" y="15"/>
                      <a:pt x="77" y="19"/>
                    </a:cubicBezTo>
                    <a:cubicBezTo>
                      <a:pt x="77" y="23"/>
                      <a:pt x="75" y="27"/>
                      <a:pt x="72" y="32"/>
                    </a:cubicBezTo>
                    <a:cubicBezTo>
                      <a:pt x="70" y="35"/>
                      <a:pt x="68" y="38"/>
                      <a:pt x="65" y="41"/>
                    </a:cubicBezTo>
                    <a:cubicBezTo>
                      <a:pt x="62" y="44"/>
                      <a:pt x="59" y="47"/>
                      <a:pt x="56" y="49"/>
                    </a:cubicBezTo>
                    <a:cubicBezTo>
                      <a:pt x="53" y="52"/>
                      <a:pt x="50" y="54"/>
                      <a:pt x="47" y="56"/>
                    </a:cubicBezTo>
                    <a:cubicBezTo>
                      <a:pt x="43" y="58"/>
                      <a:pt x="40" y="59"/>
                      <a:pt x="37" y="61"/>
                    </a:cubicBezTo>
                    <a:cubicBezTo>
                      <a:pt x="35" y="61"/>
                      <a:pt x="34" y="62"/>
                      <a:pt x="32" y="62"/>
                    </a:cubicBezTo>
                    <a:cubicBezTo>
                      <a:pt x="31" y="63"/>
                      <a:pt x="30" y="63"/>
                      <a:pt x="28" y="63"/>
                    </a:cubicBezTo>
                    <a:cubicBezTo>
                      <a:pt x="27" y="64"/>
                      <a:pt x="26" y="64"/>
                      <a:pt x="25" y="64"/>
                    </a:cubicBezTo>
                    <a:cubicBezTo>
                      <a:pt x="23" y="64"/>
                      <a:pt x="22" y="64"/>
                      <a:pt x="21" y="64"/>
                    </a:cubicBezTo>
                    <a:cubicBezTo>
                      <a:pt x="17" y="65"/>
                      <a:pt x="13" y="64"/>
                      <a:pt x="10" y="63"/>
                    </a:cubicBezTo>
                    <a:cubicBezTo>
                      <a:pt x="7" y="61"/>
                      <a:pt x="4" y="59"/>
                      <a:pt x="3" y="57"/>
                    </a:cubicBezTo>
                    <a:cubicBezTo>
                      <a:pt x="1" y="54"/>
                      <a:pt x="1" y="51"/>
                      <a:pt x="0" y="47"/>
                    </a:cubicBezTo>
                    <a:cubicBezTo>
                      <a:pt x="0" y="44"/>
                      <a:pt x="1" y="40"/>
                      <a:pt x="3" y="36"/>
                    </a:cubicBezTo>
                    <a:cubicBezTo>
                      <a:pt x="4" y="33"/>
                      <a:pt x="6" y="29"/>
                      <a:pt x="8" y="27"/>
                    </a:cubicBezTo>
                    <a:cubicBezTo>
                      <a:pt x="11" y="24"/>
                      <a:pt x="13" y="21"/>
                      <a:pt x="16" y="18"/>
                    </a:cubicBezTo>
                    <a:cubicBezTo>
                      <a:pt x="19" y="16"/>
                      <a:pt x="22" y="13"/>
                      <a:pt x="26" y="11"/>
                    </a:cubicBezTo>
                    <a:cubicBezTo>
                      <a:pt x="29" y="9"/>
                      <a:pt x="33" y="7"/>
                      <a:pt x="37" y="5"/>
                    </a:cubicBezTo>
                  </a:path>
                </a:pathLst>
              </a:custGeom>
              <a:solidFill>
                <a:srgbClr val="9D99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9" name="Freeform 81">
                <a:extLst>
                  <a:ext uri="{FF2B5EF4-FFF2-40B4-BE49-F238E27FC236}">
                    <a16:creationId xmlns:a16="http://schemas.microsoft.com/office/drawing/2014/main" id="{BEE13215-C15A-47DB-B00A-62B21DE80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158163" y="1430338"/>
                <a:ext cx="146050" cy="127000"/>
              </a:xfrm>
              <a:custGeom>
                <a:avLst/>
                <a:gdLst>
                  <a:gd name="T0" fmla="*/ 35 w 69"/>
                  <a:gd name="T1" fmla="*/ 4 h 60"/>
                  <a:gd name="T2" fmla="*/ 36 w 69"/>
                  <a:gd name="T3" fmla="*/ 4 h 60"/>
                  <a:gd name="T4" fmla="*/ 37 w 69"/>
                  <a:gd name="T5" fmla="*/ 3 h 60"/>
                  <a:gd name="T6" fmla="*/ 39 w 69"/>
                  <a:gd name="T7" fmla="*/ 3 h 60"/>
                  <a:gd name="T8" fmla="*/ 40 w 69"/>
                  <a:gd name="T9" fmla="*/ 2 h 60"/>
                  <a:gd name="T10" fmla="*/ 53 w 69"/>
                  <a:gd name="T11" fmla="*/ 0 h 60"/>
                  <a:gd name="T12" fmla="*/ 63 w 69"/>
                  <a:gd name="T13" fmla="*/ 3 h 60"/>
                  <a:gd name="T14" fmla="*/ 68 w 69"/>
                  <a:gd name="T15" fmla="*/ 10 h 60"/>
                  <a:gd name="T16" fmla="*/ 67 w 69"/>
                  <a:gd name="T17" fmla="*/ 20 h 60"/>
                  <a:gd name="T18" fmla="*/ 61 w 69"/>
                  <a:gd name="T19" fmla="*/ 32 h 60"/>
                  <a:gd name="T20" fmla="*/ 53 w 69"/>
                  <a:gd name="T21" fmla="*/ 42 h 60"/>
                  <a:gd name="T22" fmla="*/ 42 w 69"/>
                  <a:gd name="T23" fmla="*/ 51 h 60"/>
                  <a:gd name="T24" fmla="*/ 30 w 69"/>
                  <a:gd name="T25" fmla="*/ 57 h 60"/>
                  <a:gd name="T26" fmla="*/ 29 w 69"/>
                  <a:gd name="T27" fmla="*/ 57 h 60"/>
                  <a:gd name="T28" fmla="*/ 29 w 69"/>
                  <a:gd name="T29" fmla="*/ 57 h 60"/>
                  <a:gd name="T30" fmla="*/ 28 w 69"/>
                  <a:gd name="T31" fmla="*/ 58 h 60"/>
                  <a:gd name="T32" fmla="*/ 27 w 69"/>
                  <a:gd name="T33" fmla="*/ 58 h 60"/>
                  <a:gd name="T34" fmla="*/ 16 w 69"/>
                  <a:gd name="T35" fmla="*/ 59 h 60"/>
                  <a:gd name="T36" fmla="*/ 7 w 69"/>
                  <a:gd name="T37" fmla="*/ 57 h 60"/>
                  <a:gd name="T38" fmla="*/ 2 w 69"/>
                  <a:gd name="T39" fmla="*/ 50 h 60"/>
                  <a:gd name="T40" fmla="*/ 1 w 69"/>
                  <a:gd name="T41" fmla="*/ 41 h 60"/>
                  <a:gd name="T42" fmla="*/ 4 w 69"/>
                  <a:gd name="T43" fmla="*/ 31 h 60"/>
                  <a:gd name="T44" fmla="*/ 12 w 69"/>
                  <a:gd name="T45" fmla="*/ 21 h 60"/>
                  <a:gd name="T46" fmla="*/ 22 w 69"/>
                  <a:gd name="T47" fmla="*/ 11 h 60"/>
                  <a:gd name="T48" fmla="*/ 35 w 69"/>
                  <a:gd name="T49" fmla="*/ 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9" h="60">
                    <a:moveTo>
                      <a:pt x="35" y="4"/>
                    </a:moveTo>
                    <a:cubicBezTo>
                      <a:pt x="35" y="4"/>
                      <a:pt x="36" y="4"/>
                      <a:pt x="36" y="4"/>
                    </a:cubicBezTo>
                    <a:cubicBezTo>
                      <a:pt x="36" y="4"/>
                      <a:pt x="37" y="3"/>
                      <a:pt x="37" y="3"/>
                    </a:cubicBezTo>
                    <a:cubicBezTo>
                      <a:pt x="38" y="3"/>
                      <a:pt x="38" y="3"/>
                      <a:pt x="39" y="3"/>
                    </a:cubicBezTo>
                    <a:cubicBezTo>
                      <a:pt x="39" y="3"/>
                      <a:pt x="40" y="2"/>
                      <a:pt x="40" y="2"/>
                    </a:cubicBezTo>
                    <a:cubicBezTo>
                      <a:pt x="45" y="0"/>
                      <a:pt x="50" y="0"/>
                      <a:pt x="53" y="0"/>
                    </a:cubicBezTo>
                    <a:cubicBezTo>
                      <a:pt x="57" y="0"/>
                      <a:pt x="61" y="1"/>
                      <a:pt x="63" y="3"/>
                    </a:cubicBezTo>
                    <a:cubicBezTo>
                      <a:pt x="66" y="4"/>
                      <a:pt x="67" y="7"/>
                      <a:pt x="68" y="10"/>
                    </a:cubicBezTo>
                    <a:cubicBezTo>
                      <a:pt x="69" y="13"/>
                      <a:pt x="68" y="16"/>
                      <a:pt x="67" y="20"/>
                    </a:cubicBezTo>
                    <a:cubicBezTo>
                      <a:pt x="66" y="24"/>
                      <a:pt x="64" y="28"/>
                      <a:pt x="61" y="32"/>
                    </a:cubicBezTo>
                    <a:cubicBezTo>
                      <a:pt x="59" y="35"/>
                      <a:pt x="56" y="39"/>
                      <a:pt x="53" y="42"/>
                    </a:cubicBezTo>
                    <a:cubicBezTo>
                      <a:pt x="49" y="45"/>
                      <a:pt x="46" y="48"/>
                      <a:pt x="42" y="51"/>
                    </a:cubicBezTo>
                    <a:cubicBezTo>
                      <a:pt x="38" y="53"/>
                      <a:pt x="34" y="55"/>
                      <a:pt x="30" y="57"/>
                    </a:cubicBezTo>
                    <a:cubicBezTo>
                      <a:pt x="30" y="57"/>
                      <a:pt x="30" y="57"/>
                      <a:pt x="29" y="57"/>
                    </a:cubicBezTo>
                    <a:cubicBezTo>
                      <a:pt x="29" y="57"/>
                      <a:pt x="29" y="57"/>
                      <a:pt x="29" y="57"/>
                    </a:cubicBezTo>
                    <a:cubicBezTo>
                      <a:pt x="28" y="58"/>
                      <a:pt x="28" y="58"/>
                      <a:pt x="28" y="58"/>
                    </a:cubicBezTo>
                    <a:cubicBezTo>
                      <a:pt x="28" y="58"/>
                      <a:pt x="27" y="58"/>
                      <a:pt x="27" y="58"/>
                    </a:cubicBezTo>
                    <a:cubicBezTo>
                      <a:pt x="23" y="59"/>
                      <a:pt x="19" y="60"/>
                      <a:pt x="16" y="59"/>
                    </a:cubicBezTo>
                    <a:cubicBezTo>
                      <a:pt x="13" y="59"/>
                      <a:pt x="9" y="58"/>
                      <a:pt x="7" y="57"/>
                    </a:cubicBezTo>
                    <a:cubicBezTo>
                      <a:pt x="5" y="55"/>
                      <a:pt x="3" y="53"/>
                      <a:pt x="2" y="50"/>
                    </a:cubicBezTo>
                    <a:cubicBezTo>
                      <a:pt x="1" y="48"/>
                      <a:pt x="0" y="45"/>
                      <a:pt x="1" y="41"/>
                    </a:cubicBezTo>
                    <a:cubicBezTo>
                      <a:pt x="1" y="38"/>
                      <a:pt x="3" y="34"/>
                      <a:pt x="4" y="31"/>
                    </a:cubicBezTo>
                    <a:cubicBezTo>
                      <a:pt x="6" y="27"/>
                      <a:pt x="9" y="24"/>
                      <a:pt x="12" y="21"/>
                    </a:cubicBezTo>
                    <a:cubicBezTo>
                      <a:pt x="15" y="17"/>
                      <a:pt x="18" y="14"/>
                      <a:pt x="22" y="11"/>
                    </a:cubicBezTo>
                    <a:cubicBezTo>
                      <a:pt x="26" y="9"/>
                      <a:pt x="30" y="6"/>
                      <a:pt x="35" y="4"/>
                    </a:cubicBezTo>
                  </a:path>
                </a:pathLst>
              </a:custGeom>
              <a:solidFill>
                <a:srgbClr val="5E481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0" name="Freeform 82">
                <a:extLst>
                  <a:ext uri="{FF2B5EF4-FFF2-40B4-BE49-F238E27FC236}">
                    <a16:creationId xmlns:a16="http://schemas.microsoft.com/office/drawing/2014/main" id="{F36425D2-2D80-4BAF-B843-CC2A9D5764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382000" y="1531938"/>
                <a:ext cx="130175" cy="122238"/>
              </a:xfrm>
              <a:custGeom>
                <a:avLst/>
                <a:gdLst>
                  <a:gd name="T0" fmla="*/ 34 w 61"/>
                  <a:gd name="T1" fmla="*/ 3 h 57"/>
                  <a:gd name="T2" fmla="*/ 45 w 61"/>
                  <a:gd name="T3" fmla="*/ 0 h 57"/>
                  <a:gd name="T4" fmla="*/ 53 w 61"/>
                  <a:gd name="T5" fmla="*/ 1 h 57"/>
                  <a:gd name="T6" fmla="*/ 59 w 61"/>
                  <a:gd name="T7" fmla="*/ 5 h 57"/>
                  <a:gd name="T8" fmla="*/ 61 w 61"/>
                  <a:gd name="T9" fmla="*/ 13 h 57"/>
                  <a:gd name="T10" fmla="*/ 58 w 61"/>
                  <a:gd name="T11" fmla="*/ 24 h 57"/>
                  <a:gd name="T12" fmla="*/ 52 w 61"/>
                  <a:gd name="T13" fmla="*/ 34 h 57"/>
                  <a:gd name="T14" fmla="*/ 43 w 61"/>
                  <a:gd name="T15" fmla="*/ 44 h 57"/>
                  <a:gd name="T16" fmla="*/ 32 w 61"/>
                  <a:gd name="T17" fmla="*/ 52 h 57"/>
                  <a:gd name="T18" fmla="*/ 31 w 61"/>
                  <a:gd name="T19" fmla="*/ 53 h 57"/>
                  <a:gd name="T20" fmla="*/ 30 w 61"/>
                  <a:gd name="T21" fmla="*/ 53 h 57"/>
                  <a:gd name="T22" fmla="*/ 29 w 61"/>
                  <a:gd name="T23" fmla="*/ 53 h 57"/>
                  <a:gd name="T24" fmla="*/ 28 w 61"/>
                  <a:gd name="T25" fmla="*/ 54 h 57"/>
                  <a:gd name="T26" fmla="*/ 18 w 61"/>
                  <a:gd name="T27" fmla="*/ 56 h 57"/>
                  <a:gd name="T28" fmla="*/ 10 w 61"/>
                  <a:gd name="T29" fmla="*/ 56 h 57"/>
                  <a:gd name="T30" fmla="*/ 4 w 61"/>
                  <a:gd name="T31" fmla="*/ 53 h 57"/>
                  <a:gd name="T32" fmla="*/ 0 w 61"/>
                  <a:gd name="T33" fmla="*/ 46 h 57"/>
                  <a:gd name="T34" fmla="*/ 1 w 61"/>
                  <a:gd name="T35" fmla="*/ 37 h 57"/>
                  <a:gd name="T36" fmla="*/ 7 w 61"/>
                  <a:gd name="T37" fmla="*/ 25 h 57"/>
                  <a:gd name="T38" fmla="*/ 16 w 61"/>
                  <a:gd name="T39" fmla="*/ 15 h 57"/>
                  <a:gd name="T40" fmla="*/ 28 w 61"/>
                  <a:gd name="T41" fmla="*/ 6 h 57"/>
                  <a:gd name="T42" fmla="*/ 30 w 61"/>
                  <a:gd name="T43" fmla="*/ 5 h 57"/>
                  <a:gd name="T44" fmla="*/ 31 w 61"/>
                  <a:gd name="T45" fmla="*/ 5 h 57"/>
                  <a:gd name="T46" fmla="*/ 33 w 61"/>
                  <a:gd name="T47" fmla="*/ 4 h 57"/>
                  <a:gd name="T48" fmla="*/ 34 w 61"/>
                  <a:gd name="T49" fmla="*/ 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1" h="57">
                    <a:moveTo>
                      <a:pt x="34" y="3"/>
                    </a:moveTo>
                    <a:cubicBezTo>
                      <a:pt x="38" y="2"/>
                      <a:pt x="42" y="1"/>
                      <a:pt x="45" y="0"/>
                    </a:cubicBezTo>
                    <a:cubicBezTo>
                      <a:pt x="48" y="0"/>
                      <a:pt x="51" y="0"/>
                      <a:pt x="53" y="1"/>
                    </a:cubicBezTo>
                    <a:cubicBezTo>
                      <a:pt x="56" y="2"/>
                      <a:pt x="58" y="3"/>
                      <a:pt x="59" y="5"/>
                    </a:cubicBezTo>
                    <a:cubicBezTo>
                      <a:pt x="60" y="7"/>
                      <a:pt x="61" y="10"/>
                      <a:pt x="61" y="13"/>
                    </a:cubicBezTo>
                    <a:cubicBezTo>
                      <a:pt x="60" y="16"/>
                      <a:pt x="60" y="20"/>
                      <a:pt x="58" y="24"/>
                    </a:cubicBezTo>
                    <a:cubicBezTo>
                      <a:pt x="57" y="27"/>
                      <a:pt x="54" y="31"/>
                      <a:pt x="52" y="34"/>
                    </a:cubicBezTo>
                    <a:cubicBezTo>
                      <a:pt x="49" y="38"/>
                      <a:pt x="46" y="41"/>
                      <a:pt x="43" y="44"/>
                    </a:cubicBezTo>
                    <a:cubicBezTo>
                      <a:pt x="39" y="47"/>
                      <a:pt x="36" y="50"/>
                      <a:pt x="32" y="52"/>
                    </a:cubicBezTo>
                    <a:cubicBezTo>
                      <a:pt x="31" y="52"/>
                      <a:pt x="31" y="52"/>
                      <a:pt x="31" y="53"/>
                    </a:cubicBezTo>
                    <a:cubicBezTo>
                      <a:pt x="31" y="53"/>
                      <a:pt x="30" y="53"/>
                      <a:pt x="30" y="53"/>
                    </a:cubicBezTo>
                    <a:cubicBezTo>
                      <a:pt x="30" y="53"/>
                      <a:pt x="29" y="53"/>
                      <a:pt x="29" y="53"/>
                    </a:cubicBezTo>
                    <a:cubicBezTo>
                      <a:pt x="29" y="54"/>
                      <a:pt x="28" y="54"/>
                      <a:pt x="28" y="54"/>
                    </a:cubicBezTo>
                    <a:cubicBezTo>
                      <a:pt x="25" y="55"/>
                      <a:pt x="21" y="56"/>
                      <a:pt x="18" y="56"/>
                    </a:cubicBezTo>
                    <a:cubicBezTo>
                      <a:pt x="15" y="57"/>
                      <a:pt x="12" y="57"/>
                      <a:pt x="10" y="56"/>
                    </a:cubicBezTo>
                    <a:cubicBezTo>
                      <a:pt x="7" y="56"/>
                      <a:pt x="5" y="55"/>
                      <a:pt x="4" y="53"/>
                    </a:cubicBezTo>
                    <a:cubicBezTo>
                      <a:pt x="2" y="51"/>
                      <a:pt x="1" y="49"/>
                      <a:pt x="0" y="46"/>
                    </a:cubicBezTo>
                    <a:cubicBezTo>
                      <a:pt x="0" y="43"/>
                      <a:pt x="0" y="40"/>
                      <a:pt x="1" y="37"/>
                    </a:cubicBezTo>
                    <a:cubicBezTo>
                      <a:pt x="2" y="33"/>
                      <a:pt x="4" y="29"/>
                      <a:pt x="7" y="25"/>
                    </a:cubicBezTo>
                    <a:cubicBezTo>
                      <a:pt x="9" y="22"/>
                      <a:pt x="12" y="18"/>
                      <a:pt x="16" y="15"/>
                    </a:cubicBezTo>
                    <a:cubicBezTo>
                      <a:pt x="20" y="12"/>
                      <a:pt x="24" y="9"/>
                      <a:pt x="28" y="6"/>
                    </a:cubicBezTo>
                    <a:cubicBezTo>
                      <a:pt x="29" y="6"/>
                      <a:pt x="29" y="6"/>
                      <a:pt x="30" y="5"/>
                    </a:cubicBezTo>
                    <a:cubicBezTo>
                      <a:pt x="30" y="5"/>
                      <a:pt x="31" y="5"/>
                      <a:pt x="31" y="5"/>
                    </a:cubicBezTo>
                    <a:cubicBezTo>
                      <a:pt x="32" y="4"/>
                      <a:pt x="32" y="4"/>
                      <a:pt x="33" y="4"/>
                    </a:cubicBezTo>
                    <a:cubicBezTo>
                      <a:pt x="33" y="4"/>
                      <a:pt x="34" y="4"/>
                      <a:pt x="34" y="3"/>
                    </a:cubicBezTo>
                  </a:path>
                </a:pathLst>
              </a:custGeom>
              <a:solidFill>
                <a:srgbClr val="D5BD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1" name="Freeform 83">
                <a:extLst>
                  <a:ext uri="{FF2B5EF4-FFF2-40B4-BE49-F238E27FC236}">
                    <a16:creationId xmlns:a16="http://schemas.microsoft.com/office/drawing/2014/main" id="{EA75F254-6FFD-485D-B2A4-19AB016838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583613" y="1674813"/>
                <a:ext cx="119063" cy="117475"/>
              </a:xfrm>
              <a:custGeom>
                <a:avLst/>
                <a:gdLst>
                  <a:gd name="T0" fmla="*/ 33 w 56"/>
                  <a:gd name="T1" fmla="*/ 2 h 55"/>
                  <a:gd name="T2" fmla="*/ 41 w 56"/>
                  <a:gd name="T3" fmla="*/ 0 h 55"/>
                  <a:gd name="T4" fmla="*/ 47 w 56"/>
                  <a:gd name="T5" fmla="*/ 0 h 55"/>
                  <a:gd name="T6" fmla="*/ 52 w 56"/>
                  <a:gd name="T7" fmla="*/ 2 h 55"/>
                  <a:gd name="T8" fmla="*/ 55 w 56"/>
                  <a:gd name="T9" fmla="*/ 7 h 55"/>
                  <a:gd name="T10" fmla="*/ 55 w 56"/>
                  <a:gd name="T11" fmla="*/ 16 h 55"/>
                  <a:gd name="T12" fmla="*/ 52 w 56"/>
                  <a:gd name="T13" fmla="*/ 26 h 55"/>
                  <a:gd name="T14" fmla="*/ 46 w 56"/>
                  <a:gd name="T15" fmla="*/ 36 h 55"/>
                  <a:gd name="T16" fmla="*/ 37 w 56"/>
                  <a:gd name="T17" fmla="*/ 45 h 55"/>
                  <a:gd name="T18" fmla="*/ 33 w 56"/>
                  <a:gd name="T19" fmla="*/ 48 h 55"/>
                  <a:gd name="T20" fmla="*/ 30 w 56"/>
                  <a:gd name="T21" fmla="*/ 50 h 55"/>
                  <a:gd name="T22" fmla="*/ 27 w 56"/>
                  <a:gd name="T23" fmla="*/ 52 h 55"/>
                  <a:gd name="T24" fmla="*/ 24 w 56"/>
                  <a:gd name="T25" fmla="*/ 53 h 55"/>
                  <a:gd name="T26" fmla="*/ 17 w 56"/>
                  <a:gd name="T27" fmla="*/ 55 h 55"/>
                  <a:gd name="T28" fmla="*/ 11 w 56"/>
                  <a:gd name="T29" fmla="*/ 55 h 55"/>
                  <a:gd name="T30" fmla="*/ 6 w 56"/>
                  <a:gd name="T31" fmla="*/ 53 h 55"/>
                  <a:gd name="T32" fmla="*/ 2 w 56"/>
                  <a:gd name="T33" fmla="*/ 50 h 55"/>
                  <a:gd name="T34" fmla="*/ 0 w 56"/>
                  <a:gd name="T35" fmla="*/ 42 h 55"/>
                  <a:gd name="T36" fmla="*/ 3 w 56"/>
                  <a:gd name="T37" fmla="*/ 32 h 55"/>
                  <a:gd name="T38" fmla="*/ 9 w 56"/>
                  <a:gd name="T39" fmla="*/ 21 h 55"/>
                  <a:gd name="T40" fmla="*/ 19 w 56"/>
                  <a:gd name="T41" fmla="*/ 11 h 55"/>
                  <a:gd name="T42" fmla="*/ 23 w 56"/>
                  <a:gd name="T43" fmla="*/ 8 h 55"/>
                  <a:gd name="T44" fmla="*/ 26 w 56"/>
                  <a:gd name="T45" fmla="*/ 6 h 55"/>
                  <a:gd name="T46" fmla="*/ 30 w 56"/>
                  <a:gd name="T47" fmla="*/ 4 h 55"/>
                  <a:gd name="T48" fmla="*/ 33 w 56"/>
                  <a:gd name="T49" fmla="*/ 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6" h="55">
                    <a:moveTo>
                      <a:pt x="33" y="2"/>
                    </a:moveTo>
                    <a:cubicBezTo>
                      <a:pt x="36" y="1"/>
                      <a:pt x="38" y="0"/>
                      <a:pt x="41" y="0"/>
                    </a:cubicBezTo>
                    <a:cubicBezTo>
                      <a:pt x="43" y="0"/>
                      <a:pt x="45" y="0"/>
                      <a:pt x="47" y="0"/>
                    </a:cubicBezTo>
                    <a:cubicBezTo>
                      <a:pt x="49" y="0"/>
                      <a:pt x="50" y="1"/>
                      <a:pt x="52" y="2"/>
                    </a:cubicBezTo>
                    <a:cubicBezTo>
                      <a:pt x="53" y="3"/>
                      <a:pt x="54" y="5"/>
                      <a:pt x="55" y="7"/>
                    </a:cubicBezTo>
                    <a:cubicBezTo>
                      <a:pt x="56" y="9"/>
                      <a:pt x="56" y="12"/>
                      <a:pt x="55" y="16"/>
                    </a:cubicBezTo>
                    <a:cubicBezTo>
                      <a:pt x="55" y="19"/>
                      <a:pt x="54" y="23"/>
                      <a:pt x="52" y="26"/>
                    </a:cubicBezTo>
                    <a:cubicBezTo>
                      <a:pt x="50" y="30"/>
                      <a:pt x="48" y="33"/>
                      <a:pt x="46" y="36"/>
                    </a:cubicBezTo>
                    <a:cubicBezTo>
                      <a:pt x="43" y="40"/>
                      <a:pt x="40" y="43"/>
                      <a:pt x="37" y="45"/>
                    </a:cubicBezTo>
                    <a:cubicBezTo>
                      <a:pt x="36" y="46"/>
                      <a:pt x="35" y="47"/>
                      <a:pt x="33" y="48"/>
                    </a:cubicBezTo>
                    <a:cubicBezTo>
                      <a:pt x="32" y="48"/>
                      <a:pt x="31" y="49"/>
                      <a:pt x="30" y="50"/>
                    </a:cubicBezTo>
                    <a:cubicBezTo>
                      <a:pt x="29" y="50"/>
                      <a:pt x="28" y="51"/>
                      <a:pt x="27" y="52"/>
                    </a:cubicBezTo>
                    <a:cubicBezTo>
                      <a:pt x="26" y="52"/>
                      <a:pt x="25" y="53"/>
                      <a:pt x="24" y="53"/>
                    </a:cubicBezTo>
                    <a:cubicBezTo>
                      <a:pt x="22" y="54"/>
                      <a:pt x="19" y="55"/>
                      <a:pt x="17" y="55"/>
                    </a:cubicBezTo>
                    <a:cubicBezTo>
                      <a:pt x="15" y="55"/>
                      <a:pt x="13" y="55"/>
                      <a:pt x="11" y="55"/>
                    </a:cubicBezTo>
                    <a:cubicBezTo>
                      <a:pt x="9" y="55"/>
                      <a:pt x="7" y="54"/>
                      <a:pt x="6" y="53"/>
                    </a:cubicBezTo>
                    <a:cubicBezTo>
                      <a:pt x="4" y="52"/>
                      <a:pt x="3" y="51"/>
                      <a:pt x="2" y="50"/>
                    </a:cubicBezTo>
                    <a:cubicBezTo>
                      <a:pt x="1" y="48"/>
                      <a:pt x="0" y="45"/>
                      <a:pt x="0" y="42"/>
                    </a:cubicBezTo>
                    <a:cubicBezTo>
                      <a:pt x="0" y="39"/>
                      <a:pt x="1" y="36"/>
                      <a:pt x="3" y="32"/>
                    </a:cubicBezTo>
                    <a:cubicBezTo>
                      <a:pt x="4" y="28"/>
                      <a:pt x="6" y="25"/>
                      <a:pt x="9" y="21"/>
                    </a:cubicBezTo>
                    <a:cubicBezTo>
                      <a:pt x="12" y="17"/>
                      <a:pt x="15" y="14"/>
                      <a:pt x="19" y="11"/>
                    </a:cubicBezTo>
                    <a:cubicBezTo>
                      <a:pt x="21" y="10"/>
                      <a:pt x="22" y="9"/>
                      <a:pt x="23" y="8"/>
                    </a:cubicBezTo>
                    <a:cubicBezTo>
                      <a:pt x="24" y="7"/>
                      <a:pt x="25" y="6"/>
                      <a:pt x="26" y="6"/>
                    </a:cubicBezTo>
                    <a:cubicBezTo>
                      <a:pt x="28" y="5"/>
                      <a:pt x="29" y="4"/>
                      <a:pt x="30" y="4"/>
                    </a:cubicBezTo>
                    <a:cubicBezTo>
                      <a:pt x="31" y="3"/>
                      <a:pt x="32" y="3"/>
                      <a:pt x="33" y="2"/>
                    </a:cubicBezTo>
                  </a:path>
                </a:pathLst>
              </a:custGeom>
              <a:solidFill>
                <a:srgbClr val="6EA6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2" name="Freeform 84">
                <a:extLst>
                  <a:ext uri="{FF2B5EF4-FFF2-40B4-BE49-F238E27FC236}">
                    <a16:creationId xmlns:a16="http://schemas.microsoft.com/office/drawing/2014/main" id="{55FC33A9-BFA0-4A2B-8246-0FD94AA649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756650" y="1844676"/>
                <a:ext cx="111125" cy="119063"/>
              </a:xfrm>
              <a:custGeom>
                <a:avLst/>
                <a:gdLst>
                  <a:gd name="T0" fmla="*/ 33 w 53"/>
                  <a:gd name="T1" fmla="*/ 2 h 56"/>
                  <a:gd name="T2" fmla="*/ 38 w 53"/>
                  <a:gd name="T3" fmla="*/ 1 h 56"/>
                  <a:gd name="T4" fmla="*/ 42 w 53"/>
                  <a:gd name="T5" fmla="*/ 0 h 56"/>
                  <a:gd name="T6" fmla="*/ 46 w 53"/>
                  <a:gd name="T7" fmla="*/ 1 h 56"/>
                  <a:gd name="T8" fmla="*/ 49 w 53"/>
                  <a:gd name="T9" fmla="*/ 3 h 56"/>
                  <a:gd name="T10" fmla="*/ 52 w 53"/>
                  <a:gd name="T11" fmla="*/ 11 h 56"/>
                  <a:gd name="T12" fmla="*/ 52 w 53"/>
                  <a:gd name="T13" fmla="*/ 20 h 56"/>
                  <a:gd name="T14" fmla="*/ 48 w 53"/>
                  <a:gd name="T15" fmla="*/ 30 h 56"/>
                  <a:gd name="T16" fmla="*/ 41 w 53"/>
                  <a:gd name="T17" fmla="*/ 40 h 56"/>
                  <a:gd name="T18" fmla="*/ 36 w 53"/>
                  <a:gd name="T19" fmla="*/ 45 h 56"/>
                  <a:gd name="T20" fmla="*/ 32 w 53"/>
                  <a:gd name="T21" fmla="*/ 49 h 56"/>
                  <a:gd name="T22" fmla="*/ 26 w 53"/>
                  <a:gd name="T23" fmla="*/ 52 h 56"/>
                  <a:gd name="T24" fmla="*/ 21 w 53"/>
                  <a:gd name="T25" fmla="*/ 54 h 56"/>
                  <a:gd name="T26" fmla="*/ 17 w 53"/>
                  <a:gd name="T27" fmla="*/ 55 h 56"/>
                  <a:gd name="T28" fmla="*/ 13 w 53"/>
                  <a:gd name="T29" fmla="*/ 56 h 56"/>
                  <a:gd name="T30" fmla="*/ 9 w 53"/>
                  <a:gd name="T31" fmla="*/ 55 h 56"/>
                  <a:gd name="T32" fmla="*/ 5 w 53"/>
                  <a:gd name="T33" fmla="*/ 54 h 56"/>
                  <a:gd name="T34" fmla="*/ 1 w 53"/>
                  <a:gd name="T35" fmla="*/ 49 h 56"/>
                  <a:gd name="T36" fmla="*/ 1 w 53"/>
                  <a:gd name="T37" fmla="*/ 40 h 56"/>
                  <a:gd name="T38" fmla="*/ 5 w 53"/>
                  <a:gd name="T39" fmla="*/ 29 h 56"/>
                  <a:gd name="T40" fmla="*/ 12 w 53"/>
                  <a:gd name="T41" fmla="*/ 17 h 56"/>
                  <a:gd name="T42" fmla="*/ 18 w 53"/>
                  <a:gd name="T43" fmla="*/ 12 h 56"/>
                  <a:gd name="T44" fmla="*/ 23 w 53"/>
                  <a:gd name="T45" fmla="*/ 8 h 56"/>
                  <a:gd name="T46" fmla="*/ 28 w 53"/>
                  <a:gd name="T47" fmla="*/ 4 h 56"/>
                  <a:gd name="T48" fmla="*/ 33 w 53"/>
                  <a:gd name="T49" fmla="*/ 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3" h="56">
                    <a:moveTo>
                      <a:pt x="33" y="2"/>
                    </a:moveTo>
                    <a:cubicBezTo>
                      <a:pt x="35" y="1"/>
                      <a:pt x="36" y="1"/>
                      <a:pt x="38" y="1"/>
                    </a:cubicBezTo>
                    <a:cubicBezTo>
                      <a:pt x="39" y="0"/>
                      <a:pt x="41" y="0"/>
                      <a:pt x="42" y="0"/>
                    </a:cubicBezTo>
                    <a:cubicBezTo>
                      <a:pt x="44" y="0"/>
                      <a:pt x="45" y="1"/>
                      <a:pt x="46" y="1"/>
                    </a:cubicBezTo>
                    <a:cubicBezTo>
                      <a:pt x="47" y="2"/>
                      <a:pt x="48" y="2"/>
                      <a:pt x="49" y="3"/>
                    </a:cubicBezTo>
                    <a:cubicBezTo>
                      <a:pt x="51" y="5"/>
                      <a:pt x="52" y="8"/>
                      <a:pt x="52" y="11"/>
                    </a:cubicBezTo>
                    <a:cubicBezTo>
                      <a:pt x="53" y="13"/>
                      <a:pt x="53" y="16"/>
                      <a:pt x="52" y="20"/>
                    </a:cubicBezTo>
                    <a:cubicBezTo>
                      <a:pt x="51" y="23"/>
                      <a:pt x="50" y="27"/>
                      <a:pt x="48" y="30"/>
                    </a:cubicBezTo>
                    <a:cubicBezTo>
                      <a:pt x="46" y="34"/>
                      <a:pt x="44" y="37"/>
                      <a:pt x="41" y="40"/>
                    </a:cubicBezTo>
                    <a:cubicBezTo>
                      <a:pt x="40" y="42"/>
                      <a:pt x="38" y="43"/>
                      <a:pt x="36" y="45"/>
                    </a:cubicBezTo>
                    <a:cubicBezTo>
                      <a:pt x="35" y="46"/>
                      <a:pt x="33" y="48"/>
                      <a:pt x="32" y="49"/>
                    </a:cubicBezTo>
                    <a:cubicBezTo>
                      <a:pt x="30" y="50"/>
                      <a:pt x="28" y="51"/>
                      <a:pt x="26" y="52"/>
                    </a:cubicBezTo>
                    <a:cubicBezTo>
                      <a:pt x="25" y="53"/>
                      <a:pt x="23" y="54"/>
                      <a:pt x="21" y="54"/>
                    </a:cubicBezTo>
                    <a:cubicBezTo>
                      <a:pt x="20" y="55"/>
                      <a:pt x="18" y="55"/>
                      <a:pt x="17" y="55"/>
                    </a:cubicBezTo>
                    <a:cubicBezTo>
                      <a:pt x="15" y="56"/>
                      <a:pt x="14" y="56"/>
                      <a:pt x="13" y="56"/>
                    </a:cubicBezTo>
                    <a:cubicBezTo>
                      <a:pt x="11" y="56"/>
                      <a:pt x="10" y="56"/>
                      <a:pt x="9" y="55"/>
                    </a:cubicBezTo>
                    <a:cubicBezTo>
                      <a:pt x="7" y="55"/>
                      <a:pt x="6" y="55"/>
                      <a:pt x="5" y="54"/>
                    </a:cubicBezTo>
                    <a:cubicBezTo>
                      <a:pt x="3" y="53"/>
                      <a:pt x="1" y="51"/>
                      <a:pt x="1" y="49"/>
                    </a:cubicBezTo>
                    <a:cubicBezTo>
                      <a:pt x="0" y="46"/>
                      <a:pt x="0" y="43"/>
                      <a:pt x="1" y="40"/>
                    </a:cubicBezTo>
                    <a:cubicBezTo>
                      <a:pt x="1" y="36"/>
                      <a:pt x="3" y="33"/>
                      <a:pt x="5" y="29"/>
                    </a:cubicBezTo>
                    <a:cubicBezTo>
                      <a:pt x="7" y="25"/>
                      <a:pt x="9" y="21"/>
                      <a:pt x="12" y="17"/>
                    </a:cubicBezTo>
                    <a:cubicBezTo>
                      <a:pt x="14" y="15"/>
                      <a:pt x="16" y="14"/>
                      <a:pt x="18" y="12"/>
                    </a:cubicBezTo>
                    <a:cubicBezTo>
                      <a:pt x="19" y="10"/>
                      <a:pt x="21" y="9"/>
                      <a:pt x="23" y="8"/>
                    </a:cubicBezTo>
                    <a:cubicBezTo>
                      <a:pt x="25" y="6"/>
                      <a:pt x="26" y="5"/>
                      <a:pt x="28" y="4"/>
                    </a:cubicBezTo>
                    <a:cubicBezTo>
                      <a:pt x="30" y="3"/>
                      <a:pt x="31" y="3"/>
                      <a:pt x="33" y="2"/>
                    </a:cubicBezTo>
                  </a:path>
                </a:pathLst>
              </a:custGeom>
              <a:solidFill>
                <a:srgbClr val="DD31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3" name="Freeform 85">
                <a:extLst>
                  <a:ext uri="{FF2B5EF4-FFF2-40B4-BE49-F238E27FC236}">
                    <a16:creationId xmlns:a16="http://schemas.microsoft.com/office/drawing/2014/main" id="{68EA8B9F-E8EA-4147-8264-687C115F1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894763" y="2043113"/>
                <a:ext cx="109538" cy="122238"/>
              </a:xfrm>
              <a:custGeom>
                <a:avLst/>
                <a:gdLst>
                  <a:gd name="T0" fmla="*/ 32 w 52"/>
                  <a:gd name="T1" fmla="*/ 1 h 58"/>
                  <a:gd name="T2" fmla="*/ 35 w 52"/>
                  <a:gd name="T3" fmla="*/ 0 h 58"/>
                  <a:gd name="T4" fmla="*/ 38 w 52"/>
                  <a:gd name="T5" fmla="*/ 0 h 58"/>
                  <a:gd name="T6" fmla="*/ 40 w 52"/>
                  <a:gd name="T7" fmla="*/ 0 h 58"/>
                  <a:gd name="T8" fmla="*/ 43 w 52"/>
                  <a:gd name="T9" fmla="*/ 0 h 58"/>
                  <a:gd name="T10" fmla="*/ 49 w 52"/>
                  <a:gd name="T11" fmla="*/ 5 h 58"/>
                  <a:gd name="T12" fmla="*/ 51 w 52"/>
                  <a:gd name="T13" fmla="*/ 12 h 58"/>
                  <a:gd name="T14" fmla="*/ 51 w 52"/>
                  <a:gd name="T15" fmla="*/ 21 h 58"/>
                  <a:gd name="T16" fmla="*/ 47 w 52"/>
                  <a:gd name="T17" fmla="*/ 32 h 58"/>
                  <a:gd name="T18" fmla="*/ 41 w 52"/>
                  <a:gd name="T19" fmla="*/ 40 h 58"/>
                  <a:gd name="T20" fmla="*/ 34 w 52"/>
                  <a:gd name="T21" fmla="*/ 47 h 58"/>
                  <a:gd name="T22" fmla="*/ 27 w 52"/>
                  <a:gd name="T23" fmla="*/ 53 h 58"/>
                  <a:gd name="T24" fmla="*/ 19 w 52"/>
                  <a:gd name="T25" fmla="*/ 56 h 58"/>
                  <a:gd name="T26" fmla="*/ 17 w 52"/>
                  <a:gd name="T27" fmla="*/ 57 h 58"/>
                  <a:gd name="T28" fmla="*/ 15 w 52"/>
                  <a:gd name="T29" fmla="*/ 57 h 58"/>
                  <a:gd name="T30" fmla="*/ 13 w 52"/>
                  <a:gd name="T31" fmla="*/ 58 h 58"/>
                  <a:gd name="T32" fmla="*/ 11 w 52"/>
                  <a:gd name="T33" fmla="*/ 58 h 58"/>
                  <a:gd name="T34" fmla="*/ 4 w 52"/>
                  <a:gd name="T35" fmla="*/ 55 h 58"/>
                  <a:gd name="T36" fmla="*/ 0 w 52"/>
                  <a:gd name="T37" fmla="*/ 48 h 58"/>
                  <a:gd name="T38" fmla="*/ 1 w 52"/>
                  <a:gd name="T39" fmla="*/ 38 h 58"/>
                  <a:gd name="T40" fmla="*/ 6 w 52"/>
                  <a:gd name="T41" fmla="*/ 25 h 58"/>
                  <a:gd name="T42" fmla="*/ 12 w 52"/>
                  <a:gd name="T43" fmla="*/ 17 h 58"/>
                  <a:gd name="T44" fmla="*/ 18 w 52"/>
                  <a:gd name="T45" fmla="*/ 10 h 58"/>
                  <a:gd name="T46" fmla="*/ 25 w 52"/>
                  <a:gd name="T47" fmla="*/ 4 h 58"/>
                  <a:gd name="T48" fmla="*/ 32 w 52"/>
                  <a:gd name="T4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" h="58">
                    <a:moveTo>
                      <a:pt x="32" y="1"/>
                    </a:moveTo>
                    <a:cubicBezTo>
                      <a:pt x="33" y="0"/>
                      <a:pt x="34" y="0"/>
                      <a:pt x="35" y="0"/>
                    </a:cubicBezTo>
                    <a:cubicBezTo>
                      <a:pt x="36" y="0"/>
                      <a:pt x="37" y="0"/>
                      <a:pt x="38" y="0"/>
                    </a:cubicBezTo>
                    <a:cubicBezTo>
                      <a:pt x="39" y="0"/>
                      <a:pt x="40" y="0"/>
                      <a:pt x="40" y="0"/>
                    </a:cubicBezTo>
                    <a:cubicBezTo>
                      <a:pt x="41" y="0"/>
                      <a:pt x="42" y="0"/>
                      <a:pt x="43" y="0"/>
                    </a:cubicBezTo>
                    <a:cubicBezTo>
                      <a:pt x="45" y="1"/>
                      <a:pt x="47" y="3"/>
                      <a:pt x="49" y="5"/>
                    </a:cubicBezTo>
                    <a:cubicBezTo>
                      <a:pt x="50" y="7"/>
                      <a:pt x="51" y="9"/>
                      <a:pt x="51" y="12"/>
                    </a:cubicBezTo>
                    <a:cubicBezTo>
                      <a:pt x="52" y="15"/>
                      <a:pt x="52" y="18"/>
                      <a:pt x="51" y="21"/>
                    </a:cubicBezTo>
                    <a:cubicBezTo>
                      <a:pt x="50" y="25"/>
                      <a:pt x="49" y="28"/>
                      <a:pt x="47" y="32"/>
                    </a:cubicBezTo>
                    <a:cubicBezTo>
                      <a:pt x="45" y="35"/>
                      <a:pt x="43" y="37"/>
                      <a:pt x="41" y="40"/>
                    </a:cubicBezTo>
                    <a:cubicBezTo>
                      <a:pt x="39" y="42"/>
                      <a:pt x="37" y="45"/>
                      <a:pt x="34" y="47"/>
                    </a:cubicBezTo>
                    <a:cubicBezTo>
                      <a:pt x="32" y="49"/>
                      <a:pt x="29" y="51"/>
                      <a:pt x="27" y="53"/>
                    </a:cubicBezTo>
                    <a:cubicBezTo>
                      <a:pt x="24" y="54"/>
                      <a:pt x="21" y="56"/>
                      <a:pt x="19" y="56"/>
                    </a:cubicBezTo>
                    <a:cubicBezTo>
                      <a:pt x="18" y="57"/>
                      <a:pt x="17" y="57"/>
                      <a:pt x="17" y="57"/>
                    </a:cubicBezTo>
                    <a:cubicBezTo>
                      <a:pt x="16" y="57"/>
                      <a:pt x="15" y="57"/>
                      <a:pt x="15" y="57"/>
                    </a:cubicBezTo>
                    <a:cubicBezTo>
                      <a:pt x="14" y="57"/>
                      <a:pt x="14" y="57"/>
                      <a:pt x="13" y="58"/>
                    </a:cubicBezTo>
                    <a:cubicBezTo>
                      <a:pt x="12" y="58"/>
                      <a:pt x="12" y="58"/>
                      <a:pt x="11" y="58"/>
                    </a:cubicBezTo>
                    <a:cubicBezTo>
                      <a:pt x="8" y="58"/>
                      <a:pt x="6" y="57"/>
                      <a:pt x="4" y="55"/>
                    </a:cubicBezTo>
                    <a:cubicBezTo>
                      <a:pt x="2" y="53"/>
                      <a:pt x="1" y="51"/>
                      <a:pt x="0" y="48"/>
                    </a:cubicBezTo>
                    <a:cubicBezTo>
                      <a:pt x="0" y="45"/>
                      <a:pt x="0" y="42"/>
                      <a:pt x="1" y="38"/>
                    </a:cubicBezTo>
                    <a:cubicBezTo>
                      <a:pt x="2" y="34"/>
                      <a:pt x="4" y="30"/>
                      <a:pt x="6" y="25"/>
                    </a:cubicBezTo>
                    <a:cubicBezTo>
                      <a:pt x="8" y="22"/>
                      <a:pt x="10" y="19"/>
                      <a:pt x="12" y="17"/>
                    </a:cubicBezTo>
                    <a:cubicBezTo>
                      <a:pt x="14" y="14"/>
                      <a:pt x="16" y="12"/>
                      <a:pt x="18" y="10"/>
                    </a:cubicBezTo>
                    <a:cubicBezTo>
                      <a:pt x="21" y="8"/>
                      <a:pt x="23" y="6"/>
                      <a:pt x="25" y="4"/>
                    </a:cubicBezTo>
                    <a:cubicBezTo>
                      <a:pt x="28" y="3"/>
                      <a:pt x="30" y="2"/>
                      <a:pt x="32" y="1"/>
                    </a:cubicBezTo>
                  </a:path>
                </a:pathLst>
              </a:custGeom>
              <a:solidFill>
                <a:srgbClr val="B656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4" name="Freeform 86">
                <a:extLst>
                  <a:ext uri="{FF2B5EF4-FFF2-40B4-BE49-F238E27FC236}">
                    <a16:creationId xmlns:a16="http://schemas.microsoft.com/office/drawing/2014/main" id="{9C9788EE-6A72-4DBE-AC16-E6AE122106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982075" y="2255838"/>
                <a:ext cx="112713" cy="131763"/>
              </a:xfrm>
              <a:custGeom>
                <a:avLst/>
                <a:gdLst>
                  <a:gd name="T0" fmla="*/ 32 w 53"/>
                  <a:gd name="T1" fmla="*/ 1 h 62"/>
                  <a:gd name="T2" fmla="*/ 33 w 53"/>
                  <a:gd name="T3" fmla="*/ 1 h 62"/>
                  <a:gd name="T4" fmla="*/ 34 w 53"/>
                  <a:gd name="T5" fmla="*/ 0 h 62"/>
                  <a:gd name="T6" fmla="*/ 34 w 53"/>
                  <a:gd name="T7" fmla="*/ 0 h 62"/>
                  <a:gd name="T8" fmla="*/ 35 w 53"/>
                  <a:gd name="T9" fmla="*/ 0 h 62"/>
                  <a:gd name="T10" fmla="*/ 44 w 53"/>
                  <a:gd name="T11" fmla="*/ 1 h 62"/>
                  <a:gd name="T12" fmla="*/ 50 w 53"/>
                  <a:gd name="T13" fmla="*/ 6 h 62"/>
                  <a:gd name="T14" fmla="*/ 52 w 53"/>
                  <a:gd name="T15" fmla="*/ 14 h 62"/>
                  <a:gd name="T16" fmla="*/ 52 w 53"/>
                  <a:gd name="T17" fmla="*/ 24 h 62"/>
                  <a:gd name="T18" fmla="*/ 47 w 53"/>
                  <a:gd name="T19" fmla="*/ 35 h 62"/>
                  <a:gd name="T20" fmla="*/ 40 w 53"/>
                  <a:gd name="T21" fmla="*/ 46 h 62"/>
                  <a:gd name="T22" fmla="*/ 30 w 53"/>
                  <a:gd name="T23" fmla="*/ 55 h 62"/>
                  <a:gd name="T24" fmla="*/ 20 w 53"/>
                  <a:gd name="T25" fmla="*/ 61 h 62"/>
                  <a:gd name="T26" fmla="*/ 19 w 53"/>
                  <a:gd name="T27" fmla="*/ 61 h 62"/>
                  <a:gd name="T28" fmla="*/ 18 w 53"/>
                  <a:gd name="T29" fmla="*/ 61 h 62"/>
                  <a:gd name="T30" fmla="*/ 17 w 53"/>
                  <a:gd name="T31" fmla="*/ 61 h 62"/>
                  <a:gd name="T32" fmla="*/ 17 w 53"/>
                  <a:gd name="T33" fmla="*/ 62 h 62"/>
                  <a:gd name="T34" fmla="*/ 8 w 53"/>
                  <a:gd name="T35" fmla="*/ 62 h 62"/>
                  <a:gd name="T36" fmla="*/ 3 w 53"/>
                  <a:gd name="T37" fmla="*/ 57 h 62"/>
                  <a:gd name="T38" fmla="*/ 0 w 53"/>
                  <a:gd name="T39" fmla="*/ 48 h 62"/>
                  <a:gd name="T40" fmla="*/ 2 w 53"/>
                  <a:gd name="T41" fmla="*/ 37 h 62"/>
                  <a:gd name="T42" fmla="*/ 6 w 53"/>
                  <a:gd name="T43" fmla="*/ 24 h 62"/>
                  <a:gd name="T44" fmla="*/ 14 w 53"/>
                  <a:gd name="T45" fmla="*/ 14 h 62"/>
                  <a:gd name="T46" fmla="*/ 23 w 53"/>
                  <a:gd name="T47" fmla="*/ 6 h 62"/>
                  <a:gd name="T48" fmla="*/ 32 w 53"/>
                  <a:gd name="T49" fmla="*/ 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3" h="62">
                    <a:moveTo>
                      <a:pt x="32" y="1"/>
                    </a:moveTo>
                    <a:cubicBezTo>
                      <a:pt x="32" y="1"/>
                      <a:pt x="33" y="1"/>
                      <a:pt x="33" y="1"/>
                    </a:cubicBezTo>
                    <a:cubicBezTo>
                      <a:pt x="33" y="0"/>
                      <a:pt x="33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8" y="0"/>
                      <a:pt x="41" y="0"/>
                      <a:pt x="44" y="1"/>
                    </a:cubicBezTo>
                    <a:cubicBezTo>
                      <a:pt x="46" y="2"/>
                      <a:pt x="48" y="4"/>
                      <a:pt x="50" y="6"/>
                    </a:cubicBezTo>
                    <a:cubicBezTo>
                      <a:pt x="51" y="8"/>
                      <a:pt x="52" y="11"/>
                      <a:pt x="52" y="14"/>
                    </a:cubicBezTo>
                    <a:cubicBezTo>
                      <a:pt x="53" y="17"/>
                      <a:pt x="52" y="20"/>
                      <a:pt x="52" y="24"/>
                    </a:cubicBezTo>
                    <a:cubicBezTo>
                      <a:pt x="51" y="27"/>
                      <a:pt x="49" y="31"/>
                      <a:pt x="47" y="35"/>
                    </a:cubicBezTo>
                    <a:cubicBezTo>
                      <a:pt x="45" y="39"/>
                      <a:pt x="43" y="42"/>
                      <a:pt x="40" y="46"/>
                    </a:cubicBezTo>
                    <a:cubicBezTo>
                      <a:pt x="37" y="49"/>
                      <a:pt x="34" y="52"/>
                      <a:pt x="30" y="55"/>
                    </a:cubicBezTo>
                    <a:cubicBezTo>
                      <a:pt x="27" y="57"/>
                      <a:pt x="23" y="59"/>
                      <a:pt x="20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8" y="61"/>
                      <a:pt x="18" y="61"/>
                    </a:cubicBezTo>
                    <a:cubicBezTo>
                      <a:pt x="18" y="61"/>
                      <a:pt x="18" y="61"/>
                      <a:pt x="17" y="61"/>
                    </a:cubicBezTo>
                    <a:cubicBezTo>
                      <a:pt x="17" y="61"/>
                      <a:pt x="17" y="62"/>
                      <a:pt x="17" y="62"/>
                    </a:cubicBezTo>
                    <a:cubicBezTo>
                      <a:pt x="14" y="62"/>
                      <a:pt x="11" y="62"/>
                      <a:pt x="8" y="62"/>
                    </a:cubicBezTo>
                    <a:cubicBezTo>
                      <a:pt x="6" y="61"/>
                      <a:pt x="4" y="59"/>
                      <a:pt x="3" y="57"/>
                    </a:cubicBezTo>
                    <a:cubicBezTo>
                      <a:pt x="1" y="55"/>
                      <a:pt x="0" y="52"/>
                      <a:pt x="0" y="48"/>
                    </a:cubicBezTo>
                    <a:cubicBezTo>
                      <a:pt x="0" y="45"/>
                      <a:pt x="0" y="41"/>
                      <a:pt x="2" y="37"/>
                    </a:cubicBezTo>
                    <a:cubicBezTo>
                      <a:pt x="3" y="32"/>
                      <a:pt x="4" y="28"/>
                      <a:pt x="6" y="24"/>
                    </a:cubicBezTo>
                    <a:cubicBezTo>
                      <a:pt x="9" y="20"/>
                      <a:pt x="11" y="17"/>
                      <a:pt x="14" y="14"/>
                    </a:cubicBezTo>
                    <a:cubicBezTo>
                      <a:pt x="17" y="11"/>
                      <a:pt x="20" y="8"/>
                      <a:pt x="23" y="6"/>
                    </a:cubicBezTo>
                    <a:cubicBezTo>
                      <a:pt x="26" y="3"/>
                      <a:pt x="29" y="2"/>
                      <a:pt x="32" y="1"/>
                    </a:cubicBezTo>
                  </a:path>
                </a:pathLst>
              </a:custGeom>
              <a:solidFill>
                <a:srgbClr val="5E481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5" name="Freeform 87">
                <a:extLst>
                  <a:ext uri="{FF2B5EF4-FFF2-40B4-BE49-F238E27FC236}">
                    <a16:creationId xmlns:a16="http://schemas.microsoft.com/office/drawing/2014/main" id="{3EC8AC6B-0A02-476F-A963-982DA6D4FD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007475" y="2468563"/>
                <a:ext cx="119063" cy="146050"/>
              </a:xfrm>
              <a:custGeom>
                <a:avLst/>
                <a:gdLst>
                  <a:gd name="T0" fmla="*/ 35 w 56"/>
                  <a:gd name="T1" fmla="*/ 1 h 69"/>
                  <a:gd name="T2" fmla="*/ 43 w 56"/>
                  <a:gd name="T3" fmla="*/ 1 h 69"/>
                  <a:gd name="T4" fmla="*/ 49 w 56"/>
                  <a:gd name="T5" fmla="*/ 3 h 69"/>
                  <a:gd name="T6" fmla="*/ 54 w 56"/>
                  <a:gd name="T7" fmla="*/ 8 h 69"/>
                  <a:gd name="T8" fmla="*/ 56 w 56"/>
                  <a:gd name="T9" fmla="*/ 16 h 69"/>
                  <a:gd name="T10" fmla="*/ 55 w 56"/>
                  <a:gd name="T11" fmla="*/ 27 h 69"/>
                  <a:gd name="T12" fmla="*/ 50 w 56"/>
                  <a:gd name="T13" fmla="*/ 40 h 69"/>
                  <a:gd name="T14" fmla="*/ 42 w 56"/>
                  <a:gd name="T15" fmla="*/ 52 h 69"/>
                  <a:gd name="T16" fmla="*/ 31 w 56"/>
                  <a:gd name="T17" fmla="*/ 62 h 69"/>
                  <a:gd name="T18" fmla="*/ 28 w 56"/>
                  <a:gd name="T19" fmla="*/ 65 h 69"/>
                  <a:gd name="T20" fmla="*/ 25 w 56"/>
                  <a:gd name="T21" fmla="*/ 66 h 69"/>
                  <a:gd name="T22" fmla="*/ 22 w 56"/>
                  <a:gd name="T23" fmla="*/ 68 h 69"/>
                  <a:gd name="T24" fmla="*/ 19 w 56"/>
                  <a:gd name="T25" fmla="*/ 68 h 69"/>
                  <a:gd name="T26" fmla="*/ 12 w 56"/>
                  <a:gd name="T27" fmla="*/ 68 h 69"/>
                  <a:gd name="T28" fmla="*/ 6 w 56"/>
                  <a:gd name="T29" fmla="*/ 65 h 69"/>
                  <a:gd name="T30" fmla="*/ 2 w 56"/>
                  <a:gd name="T31" fmla="*/ 59 h 69"/>
                  <a:gd name="T32" fmla="*/ 0 w 56"/>
                  <a:gd name="T33" fmla="*/ 51 h 69"/>
                  <a:gd name="T34" fmla="*/ 2 w 56"/>
                  <a:gd name="T35" fmla="*/ 37 h 69"/>
                  <a:gd name="T36" fmla="*/ 8 w 56"/>
                  <a:gd name="T37" fmla="*/ 23 h 69"/>
                  <a:gd name="T38" fmla="*/ 17 w 56"/>
                  <a:gd name="T39" fmla="*/ 12 h 69"/>
                  <a:gd name="T40" fmla="*/ 27 w 56"/>
                  <a:gd name="T41" fmla="*/ 4 h 69"/>
                  <a:gd name="T42" fmla="*/ 29 w 56"/>
                  <a:gd name="T43" fmla="*/ 3 h 69"/>
                  <a:gd name="T44" fmla="*/ 31 w 56"/>
                  <a:gd name="T45" fmla="*/ 2 h 69"/>
                  <a:gd name="T46" fmla="*/ 33 w 56"/>
                  <a:gd name="T47" fmla="*/ 1 h 69"/>
                  <a:gd name="T48" fmla="*/ 35 w 56"/>
                  <a:gd name="T49" fmla="*/ 1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6" h="69">
                    <a:moveTo>
                      <a:pt x="35" y="1"/>
                    </a:moveTo>
                    <a:cubicBezTo>
                      <a:pt x="38" y="1"/>
                      <a:pt x="40" y="0"/>
                      <a:pt x="43" y="1"/>
                    </a:cubicBezTo>
                    <a:cubicBezTo>
                      <a:pt x="45" y="1"/>
                      <a:pt x="47" y="2"/>
                      <a:pt x="49" y="3"/>
                    </a:cubicBezTo>
                    <a:cubicBezTo>
                      <a:pt x="51" y="4"/>
                      <a:pt x="52" y="6"/>
                      <a:pt x="54" y="8"/>
                    </a:cubicBezTo>
                    <a:cubicBezTo>
                      <a:pt x="55" y="10"/>
                      <a:pt x="55" y="13"/>
                      <a:pt x="56" y="16"/>
                    </a:cubicBezTo>
                    <a:cubicBezTo>
                      <a:pt x="56" y="19"/>
                      <a:pt x="56" y="23"/>
                      <a:pt x="55" y="27"/>
                    </a:cubicBezTo>
                    <a:cubicBezTo>
                      <a:pt x="54" y="31"/>
                      <a:pt x="52" y="36"/>
                      <a:pt x="50" y="40"/>
                    </a:cubicBezTo>
                    <a:cubicBezTo>
                      <a:pt x="48" y="44"/>
                      <a:pt x="45" y="48"/>
                      <a:pt x="42" y="52"/>
                    </a:cubicBezTo>
                    <a:cubicBezTo>
                      <a:pt x="39" y="56"/>
                      <a:pt x="35" y="59"/>
                      <a:pt x="31" y="62"/>
                    </a:cubicBezTo>
                    <a:cubicBezTo>
                      <a:pt x="30" y="63"/>
                      <a:pt x="29" y="64"/>
                      <a:pt x="28" y="65"/>
                    </a:cubicBezTo>
                    <a:cubicBezTo>
                      <a:pt x="27" y="65"/>
                      <a:pt x="26" y="66"/>
                      <a:pt x="25" y="66"/>
                    </a:cubicBezTo>
                    <a:cubicBezTo>
                      <a:pt x="24" y="67"/>
                      <a:pt x="23" y="67"/>
                      <a:pt x="22" y="68"/>
                    </a:cubicBezTo>
                    <a:cubicBezTo>
                      <a:pt x="21" y="68"/>
                      <a:pt x="20" y="68"/>
                      <a:pt x="19" y="68"/>
                    </a:cubicBezTo>
                    <a:cubicBezTo>
                      <a:pt x="16" y="69"/>
                      <a:pt x="14" y="69"/>
                      <a:pt x="12" y="68"/>
                    </a:cubicBezTo>
                    <a:cubicBezTo>
                      <a:pt x="10" y="68"/>
                      <a:pt x="8" y="67"/>
                      <a:pt x="6" y="65"/>
                    </a:cubicBezTo>
                    <a:cubicBezTo>
                      <a:pt x="4" y="64"/>
                      <a:pt x="3" y="62"/>
                      <a:pt x="2" y="59"/>
                    </a:cubicBezTo>
                    <a:cubicBezTo>
                      <a:pt x="1" y="57"/>
                      <a:pt x="1" y="54"/>
                      <a:pt x="0" y="51"/>
                    </a:cubicBezTo>
                    <a:cubicBezTo>
                      <a:pt x="0" y="46"/>
                      <a:pt x="1" y="41"/>
                      <a:pt x="2" y="37"/>
                    </a:cubicBezTo>
                    <a:cubicBezTo>
                      <a:pt x="3" y="32"/>
                      <a:pt x="5" y="27"/>
                      <a:pt x="8" y="23"/>
                    </a:cubicBezTo>
                    <a:cubicBezTo>
                      <a:pt x="10" y="19"/>
                      <a:pt x="13" y="15"/>
                      <a:pt x="17" y="12"/>
                    </a:cubicBezTo>
                    <a:cubicBezTo>
                      <a:pt x="20" y="8"/>
                      <a:pt x="23" y="6"/>
                      <a:pt x="27" y="4"/>
                    </a:cubicBezTo>
                    <a:cubicBezTo>
                      <a:pt x="28" y="3"/>
                      <a:pt x="28" y="3"/>
                      <a:pt x="29" y="3"/>
                    </a:cubicBezTo>
                    <a:cubicBezTo>
                      <a:pt x="30" y="3"/>
                      <a:pt x="30" y="2"/>
                      <a:pt x="31" y="2"/>
                    </a:cubicBezTo>
                    <a:cubicBezTo>
                      <a:pt x="32" y="2"/>
                      <a:pt x="32" y="2"/>
                      <a:pt x="33" y="1"/>
                    </a:cubicBezTo>
                    <a:cubicBezTo>
                      <a:pt x="33" y="1"/>
                      <a:pt x="34" y="1"/>
                      <a:pt x="35" y="1"/>
                    </a:cubicBezTo>
                  </a:path>
                </a:pathLst>
              </a:custGeom>
              <a:solidFill>
                <a:srgbClr val="D5BD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6" name="Freeform 88">
                <a:extLst>
                  <a:ext uri="{FF2B5EF4-FFF2-40B4-BE49-F238E27FC236}">
                    <a16:creationId xmlns:a16="http://schemas.microsoft.com/office/drawing/2014/main" id="{945E276A-D694-4713-B626-64B3F0C08D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955088" y="2659063"/>
                <a:ext cx="130175" cy="163513"/>
              </a:xfrm>
              <a:custGeom>
                <a:avLst/>
                <a:gdLst>
                  <a:gd name="T0" fmla="*/ 38 w 61"/>
                  <a:gd name="T1" fmla="*/ 1 h 77"/>
                  <a:gd name="T2" fmla="*/ 44 w 61"/>
                  <a:gd name="T3" fmla="*/ 0 h 77"/>
                  <a:gd name="T4" fmla="*/ 49 w 61"/>
                  <a:gd name="T5" fmla="*/ 1 h 77"/>
                  <a:gd name="T6" fmla="*/ 54 w 61"/>
                  <a:gd name="T7" fmla="*/ 4 h 77"/>
                  <a:gd name="T8" fmla="*/ 57 w 61"/>
                  <a:gd name="T9" fmla="*/ 8 h 77"/>
                  <a:gd name="T10" fmla="*/ 60 w 61"/>
                  <a:gd name="T11" fmla="*/ 19 h 77"/>
                  <a:gd name="T12" fmla="*/ 59 w 61"/>
                  <a:gd name="T13" fmla="*/ 32 h 77"/>
                  <a:gd name="T14" fmla="*/ 55 w 61"/>
                  <a:gd name="T15" fmla="*/ 46 h 77"/>
                  <a:gd name="T16" fmla="*/ 46 w 61"/>
                  <a:gd name="T17" fmla="*/ 61 h 77"/>
                  <a:gd name="T18" fmla="*/ 41 w 61"/>
                  <a:gd name="T19" fmla="*/ 67 h 77"/>
                  <a:gd name="T20" fmla="*/ 35 w 61"/>
                  <a:gd name="T21" fmla="*/ 72 h 77"/>
                  <a:gd name="T22" fmla="*/ 28 w 61"/>
                  <a:gd name="T23" fmla="*/ 75 h 77"/>
                  <a:gd name="T24" fmla="*/ 22 w 61"/>
                  <a:gd name="T25" fmla="*/ 77 h 77"/>
                  <a:gd name="T26" fmla="*/ 16 w 61"/>
                  <a:gd name="T27" fmla="*/ 77 h 77"/>
                  <a:gd name="T28" fmla="*/ 11 w 61"/>
                  <a:gd name="T29" fmla="*/ 75 h 77"/>
                  <a:gd name="T30" fmla="*/ 7 w 61"/>
                  <a:gd name="T31" fmla="*/ 72 h 77"/>
                  <a:gd name="T32" fmla="*/ 3 w 61"/>
                  <a:gd name="T33" fmla="*/ 67 h 77"/>
                  <a:gd name="T34" fmla="*/ 0 w 61"/>
                  <a:gd name="T35" fmla="*/ 53 h 77"/>
                  <a:gd name="T36" fmla="*/ 2 w 61"/>
                  <a:gd name="T37" fmla="*/ 38 h 77"/>
                  <a:gd name="T38" fmla="*/ 8 w 61"/>
                  <a:gd name="T39" fmla="*/ 24 h 77"/>
                  <a:gd name="T40" fmla="*/ 18 w 61"/>
                  <a:gd name="T41" fmla="*/ 12 h 77"/>
                  <a:gd name="T42" fmla="*/ 23 w 61"/>
                  <a:gd name="T43" fmla="*/ 7 h 77"/>
                  <a:gd name="T44" fmla="*/ 28 w 61"/>
                  <a:gd name="T45" fmla="*/ 4 h 77"/>
                  <a:gd name="T46" fmla="*/ 34 w 61"/>
                  <a:gd name="T47" fmla="*/ 2 h 77"/>
                  <a:gd name="T48" fmla="*/ 38 w 61"/>
                  <a:gd name="T49" fmla="*/ 1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1" h="77">
                    <a:moveTo>
                      <a:pt x="38" y="1"/>
                    </a:moveTo>
                    <a:cubicBezTo>
                      <a:pt x="40" y="0"/>
                      <a:pt x="42" y="0"/>
                      <a:pt x="44" y="0"/>
                    </a:cubicBezTo>
                    <a:cubicBezTo>
                      <a:pt x="46" y="0"/>
                      <a:pt x="48" y="1"/>
                      <a:pt x="49" y="1"/>
                    </a:cubicBezTo>
                    <a:cubicBezTo>
                      <a:pt x="51" y="2"/>
                      <a:pt x="52" y="3"/>
                      <a:pt x="54" y="4"/>
                    </a:cubicBezTo>
                    <a:cubicBezTo>
                      <a:pt x="55" y="5"/>
                      <a:pt x="56" y="6"/>
                      <a:pt x="57" y="8"/>
                    </a:cubicBezTo>
                    <a:cubicBezTo>
                      <a:pt x="59" y="11"/>
                      <a:pt x="60" y="15"/>
                      <a:pt x="60" y="19"/>
                    </a:cubicBezTo>
                    <a:cubicBezTo>
                      <a:pt x="61" y="23"/>
                      <a:pt x="60" y="27"/>
                      <a:pt x="59" y="32"/>
                    </a:cubicBezTo>
                    <a:cubicBezTo>
                      <a:pt x="59" y="36"/>
                      <a:pt x="57" y="41"/>
                      <a:pt x="55" y="46"/>
                    </a:cubicBezTo>
                    <a:cubicBezTo>
                      <a:pt x="53" y="51"/>
                      <a:pt x="50" y="56"/>
                      <a:pt x="46" y="61"/>
                    </a:cubicBezTo>
                    <a:cubicBezTo>
                      <a:pt x="44" y="63"/>
                      <a:pt x="43" y="65"/>
                      <a:pt x="41" y="67"/>
                    </a:cubicBezTo>
                    <a:cubicBezTo>
                      <a:pt x="39" y="69"/>
                      <a:pt x="37" y="71"/>
                      <a:pt x="35" y="72"/>
                    </a:cubicBezTo>
                    <a:cubicBezTo>
                      <a:pt x="32" y="73"/>
                      <a:pt x="30" y="74"/>
                      <a:pt x="28" y="75"/>
                    </a:cubicBezTo>
                    <a:cubicBezTo>
                      <a:pt x="26" y="76"/>
                      <a:pt x="24" y="77"/>
                      <a:pt x="22" y="77"/>
                    </a:cubicBezTo>
                    <a:cubicBezTo>
                      <a:pt x="20" y="77"/>
                      <a:pt x="18" y="77"/>
                      <a:pt x="16" y="77"/>
                    </a:cubicBezTo>
                    <a:cubicBezTo>
                      <a:pt x="14" y="76"/>
                      <a:pt x="13" y="76"/>
                      <a:pt x="11" y="75"/>
                    </a:cubicBezTo>
                    <a:cubicBezTo>
                      <a:pt x="9" y="74"/>
                      <a:pt x="8" y="73"/>
                      <a:pt x="7" y="72"/>
                    </a:cubicBezTo>
                    <a:cubicBezTo>
                      <a:pt x="5" y="70"/>
                      <a:pt x="4" y="68"/>
                      <a:pt x="3" y="67"/>
                    </a:cubicBezTo>
                    <a:cubicBezTo>
                      <a:pt x="1" y="63"/>
                      <a:pt x="0" y="58"/>
                      <a:pt x="0" y="53"/>
                    </a:cubicBezTo>
                    <a:cubicBezTo>
                      <a:pt x="0" y="48"/>
                      <a:pt x="0" y="43"/>
                      <a:pt x="2" y="38"/>
                    </a:cubicBezTo>
                    <a:cubicBezTo>
                      <a:pt x="3" y="33"/>
                      <a:pt x="5" y="28"/>
                      <a:pt x="8" y="24"/>
                    </a:cubicBezTo>
                    <a:cubicBezTo>
                      <a:pt x="11" y="19"/>
                      <a:pt x="14" y="15"/>
                      <a:pt x="18" y="12"/>
                    </a:cubicBezTo>
                    <a:cubicBezTo>
                      <a:pt x="20" y="10"/>
                      <a:pt x="21" y="9"/>
                      <a:pt x="23" y="7"/>
                    </a:cubicBezTo>
                    <a:cubicBezTo>
                      <a:pt x="25" y="6"/>
                      <a:pt x="27" y="5"/>
                      <a:pt x="28" y="4"/>
                    </a:cubicBezTo>
                    <a:cubicBezTo>
                      <a:pt x="30" y="3"/>
                      <a:pt x="32" y="3"/>
                      <a:pt x="34" y="2"/>
                    </a:cubicBezTo>
                    <a:cubicBezTo>
                      <a:pt x="35" y="1"/>
                      <a:pt x="37" y="1"/>
                      <a:pt x="38" y="1"/>
                    </a:cubicBezTo>
                  </a:path>
                </a:pathLst>
              </a:custGeom>
              <a:solidFill>
                <a:srgbClr val="D5BD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7" name="Freeform 89">
                <a:extLst>
                  <a:ext uri="{FF2B5EF4-FFF2-40B4-BE49-F238E27FC236}">
                    <a16:creationId xmlns:a16="http://schemas.microsoft.com/office/drawing/2014/main" id="{4CFEF856-FB79-4A88-9049-2E7A387CB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809038" y="2784476"/>
                <a:ext cx="147638" cy="185738"/>
              </a:xfrm>
              <a:custGeom>
                <a:avLst/>
                <a:gdLst>
                  <a:gd name="T0" fmla="*/ 44 w 69"/>
                  <a:gd name="T1" fmla="*/ 1 h 87"/>
                  <a:gd name="T2" fmla="*/ 46 w 69"/>
                  <a:gd name="T3" fmla="*/ 1 h 87"/>
                  <a:gd name="T4" fmla="*/ 49 w 69"/>
                  <a:gd name="T5" fmla="*/ 1 h 87"/>
                  <a:gd name="T6" fmla="*/ 51 w 69"/>
                  <a:gd name="T7" fmla="*/ 1 h 87"/>
                  <a:gd name="T8" fmla="*/ 53 w 69"/>
                  <a:gd name="T9" fmla="*/ 2 h 87"/>
                  <a:gd name="T10" fmla="*/ 62 w 69"/>
                  <a:gd name="T11" fmla="*/ 8 h 87"/>
                  <a:gd name="T12" fmla="*/ 67 w 69"/>
                  <a:gd name="T13" fmla="*/ 19 h 87"/>
                  <a:gd name="T14" fmla="*/ 69 w 69"/>
                  <a:gd name="T15" fmla="*/ 34 h 87"/>
                  <a:gd name="T16" fmla="*/ 66 w 69"/>
                  <a:gd name="T17" fmla="*/ 51 h 87"/>
                  <a:gd name="T18" fmla="*/ 60 w 69"/>
                  <a:gd name="T19" fmla="*/ 64 h 87"/>
                  <a:gd name="T20" fmla="*/ 51 w 69"/>
                  <a:gd name="T21" fmla="*/ 75 h 87"/>
                  <a:gd name="T22" fmla="*/ 40 w 69"/>
                  <a:gd name="T23" fmla="*/ 83 h 87"/>
                  <a:gd name="T24" fmla="*/ 28 w 69"/>
                  <a:gd name="T25" fmla="*/ 86 h 87"/>
                  <a:gd name="T26" fmla="*/ 25 w 69"/>
                  <a:gd name="T27" fmla="*/ 87 h 87"/>
                  <a:gd name="T28" fmla="*/ 22 w 69"/>
                  <a:gd name="T29" fmla="*/ 86 h 87"/>
                  <a:gd name="T30" fmla="*/ 19 w 69"/>
                  <a:gd name="T31" fmla="*/ 86 h 87"/>
                  <a:gd name="T32" fmla="*/ 16 w 69"/>
                  <a:gd name="T33" fmla="*/ 84 h 87"/>
                  <a:gd name="T34" fmla="*/ 5 w 69"/>
                  <a:gd name="T35" fmla="*/ 75 h 87"/>
                  <a:gd name="T36" fmla="*/ 0 w 69"/>
                  <a:gd name="T37" fmla="*/ 62 h 87"/>
                  <a:gd name="T38" fmla="*/ 1 w 69"/>
                  <a:gd name="T39" fmla="*/ 45 h 87"/>
                  <a:gd name="T40" fmla="*/ 8 w 69"/>
                  <a:gd name="T41" fmla="*/ 29 h 87"/>
                  <a:gd name="T42" fmla="*/ 16 w 69"/>
                  <a:gd name="T43" fmla="*/ 18 h 87"/>
                  <a:gd name="T44" fmla="*/ 25 w 69"/>
                  <a:gd name="T45" fmla="*/ 9 h 87"/>
                  <a:gd name="T46" fmla="*/ 35 w 69"/>
                  <a:gd name="T47" fmla="*/ 3 h 87"/>
                  <a:gd name="T48" fmla="*/ 44 w 69"/>
                  <a:gd name="T49" fmla="*/ 1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9" h="87">
                    <a:moveTo>
                      <a:pt x="44" y="1"/>
                    </a:moveTo>
                    <a:cubicBezTo>
                      <a:pt x="45" y="1"/>
                      <a:pt x="46" y="1"/>
                      <a:pt x="46" y="1"/>
                    </a:cubicBezTo>
                    <a:cubicBezTo>
                      <a:pt x="47" y="0"/>
                      <a:pt x="48" y="1"/>
                      <a:pt x="49" y="1"/>
                    </a:cubicBezTo>
                    <a:cubicBezTo>
                      <a:pt x="49" y="1"/>
                      <a:pt x="50" y="1"/>
                      <a:pt x="51" y="1"/>
                    </a:cubicBezTo>
                    <a:cubicBezTo>
                      <a:pt x="52" y="1"/>
                      <a:pt x="52" y="1"/>
                      <a:pt x="53" y="2"/>
                    </a:cubicBezTo>
                    <a:cubicBezTo>
                      <a:pt x="56" y="3"/>
                      <a:pt x="59" y="5"/>
                      <a:pt x="62" y="8"/>
                    </a:cubicBezTo>
                    <a:cubicBezTo>
                      <a:pt x="64" y="11"/>
                      <a:pt x="66" y="15"/>
                      <a:pt x="67" y="19"/>
                    </a:cubicBezTo>
                    <a:cubicBezTo>
                      <a:pt x="68" y="23"/>
                      <a:pt x="69" y="28"/>
                      <a:pt x="69" y="34"/>
                    </a:cubicBezTo>
                    <a:cubicBezTo>
                      <a:pt x="69" y="39"/>
                      <a:pt x="68" y="45"/>
                      <a:pt x="66" y="51"/>
                    </a:cubicBezTo>
                    <a:cubicBezTo>
                      <a:pt x="64" y="56"/>
                      <a:pt x="62" y="60"/>
                      <a:pt x="60" y="64"/>
                    </a:cubicBezTo>
                    <a:cubicBezTo>
                      <a:pt x="57" y="69"/>
                      <a:pt x="54" y="72"/>
                      <a:pt x="51" y="75"/>
                    </a:cubicBezTo>
                    <a:cubicBezTo>
                      <a:pt x="47" y="79"/>
                      <a:pt x="44" y="81"/>
                      <a:pt x="40" y="83"/>
                    </a:cubicBezTo>
                    <a:cubicBezTo>
                      <a:pt x="36" y="85"/>
                      <a:pt x="32" y="86"/>
                      <a:pt x="28" y="86"/>
                    </a:cubicBezTo>
                    <a:cubicBezTo>
                      <a:pt x="27" y="86"/>
                      <a:pt x="26" y="87"/>
                      <a:pt x="25" y="87"/>
                    </a:cubicBezTo>
                    <a:cubicBezTo>
                      <a:pt x="24" y="86"/>
                      <a:pt x="23" y="86"/>
                      <a:pt x="22" y="86"/>
                    </a:cubicBezTo>
                    <a:cubicBezTo>
                      <a:pt x="21" y="86"/>
                      <a:pt x="20" y="86"/>
                      <a:pt x="19" y="86"/>
                    </a:cubicBezTo>
                    <a:cubicBezTo>
                      <a:pt x="18" y="85"/>
                      <a:pt x="17" y="85"/>
                      <a:pt x="16" y="84"/>
                    </a:cubicBezTo>
                    <a:cubicBezTo>
                      <a:pt x="12" y="82"/>
                      <a:pt x="8" y="79"/>
                      <a:pt x="5" y="75"/>
                    </a:cubicBezTo>
                    <a:cubicBezTo>
                      <a:pt x="3" y="71"/>
                      <a:pt x="1" y="67"/>
                      <a:pt x="0" y="62"/>
                    </a:cubicBezTo>
                    <a:cubicBezTo>
                      <a:pt x="0" y="57"/>
                      <a:pt x="0" y="51"/>
                      <a:pt x="1" y="45"/>
                    </a:cubicBezTo>
                    <a:cubicBezTo>
                      <a:pt x="3" y="40"/>
                      <a:pt x="5" y="35"/>
                      <a:pt x="8" y="29"/>
                    </a:cubicBezTo>
                    <a:cubicBezTo>
                      <a:pt x="10" y="25"/>
                      <a:pt x="13" y="21"/>
                      <a:pt x="16" y="18"/>
                    </a:cubicBezTo>
                    <a:cubicBezTo>
                      <a:pt x="19" y="15"/>
                      <a:pt x="22" y="12"/>
                      <a:pt x="25" y="9"/>
                    </a:cubicBezTo>
                    <a:cubicBezTo>
                      <a:pt x="28" y="7"/>
                      <a:pt x="31" y="5"/>
                      <a:pt x="35" y="3"/>
                    </a:cubicBezTo>
                    <a:cubicBezTo>
                      <a:pt x="38" y="2"/>
                      <a:pt x="41" y="1"/>
                      <a:pt x="44" y="1"/>
                    </a:cubicBezTo>
                  </a:path>
                </a:pathLst>
              </a:custGeom>
              <a:solidFill>
                <a:srgbClr val="8EB8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8" name="Freeform 90">
                <a:extLst>
                  <a:ext uri="{FF2B5EF4-FFF2-40B4-BE49-F238E27FC236}">
                    <a16:creationId xmlns:a16="http://schemas.microsoft.com/office/drawing/2014/main" id="{227ED4E1-B07B-42D3-B472-40775F8CCE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564563" y="2784476"/>
                <a:ext cx="169863" cy="198438"/>
              </a:xfrm>
              <a:custGeom>
                <a:avLst/>
                <a:gdLst>
                  <a:gd name="T0" fmla="*/ 44 w 80"/>
                  <a:gd name="T1" fmla="*/ 1 h 93"/>
                  <a:gd name="T2" fmla="*/ 56 w 80"/>
                  <a:gd name="T3" fmla="*/ 2 h 93"/>
                  <a:gd name="T4" fmla="*/ 66 w 80"/>
                  <a:gd name="T5" fmla="*/ 7 h 93"/>
                  <a:gd name="T6" fmla="*/ 75 w 80"/>
                  <a:gd name="T7" fmla="*/ 18 h 93"/>
                  <a:gd name="T8" fmla="*/ 79 w 80"/>
                  <a:gd name="T9" fmla="*/ 32 h 93"/>
                  <a:gd name="T10" fmla="*/ 78 w 80"/>
                  <a:gd name="T11" fmla="*/ 51 h 93"/>
                  <a:gd name="T12" fmla="*/ 71 w 80"/>
                  <a:gd name="T13" fmla="*/ 69 h 93"/>
                  <a:gd name="T14" fmla="*/ 57 w 80"/>
                  <a:gd name="T15" fmla="*/ 84 h 93"/>
                  <a:gd name="T16" fmla="*/ 39 w 80"/>
                  <a:gd name="T17" fmla="*/ 92 h 93"/>
                  <a:gd name="T18" fmla="*/ 38 w 80"/>
                  <a:gd name="T19" fmla="*/ 92 h 93"/>
                  <a:gd name="T20" fmla="*/ 36 w 80"/>
                  <a:gd name="T21" fmla="*/ 93 h 93"/>
                  <a:gd name="T22" fmla="*/ 34 w 80"/>
                  <a:gd name="T23" fmla="*/ 93 h 93"/>
                  <a:gd name="T24" fmla="*/ 33 w 80"/>
                  <a:gd name="T25" fmla="*/ 93 h 93"/>
                  <a:gd name="T26" fmla="*/ 18 w 80"/>
                  <a:gd name="T27" fmla="*/ 91 h 93"/>
                  <a:gd name="T28" fmla="*/ 7 w 80"/>
                  <a:gd name="T29" fmla="*/ 82 h 93"/>
                  <a:gd name="T30" fmla="*/ 1 w 80"/>
                  <a:gd name="T31" fmla="*/ 69 h 93"/>
                  <a:gd name="T32" fmla="*/ 1 w 80"/>
                  <a:gd name="T33" fmla="*/ 53 h 93"/>
                  <a:gd name="T34" fmla="*/ 6 w 80"/>
                  <a:gd name="T35" fmla="*/ 35 h 93"/>
                  <a:gd name="T36" fmla="*/ 15 w 80"/>
                  <a:gd name="T37" fmla="*/ 19 h 93"/>
                  <a:gd name="T38" fmla="*/ 27 w 80"/>
                  <a:gd name="T39" fmla="*/ 8 h 93"/>
                  <a:gd name="T40" fmla="*/ 40 w 80"/>
                  <a:gd name="T41" fmla="*/ 1 h 93"/>
                  <a:gd name="T42" fmla="*/ 41 w 80"/>
                  <a:gd name="T43" fmla="*/ 1 h 93"/>
                  <a:gd name="T44" fmla="*/ 42 w 80"/>
                  <a:gd name="T45" fmla="*/ 1 h 93"/>
                  <a:gd name="T46" fmla="*/ 43 w 80"/>
                  <a:gd name="T47" fmla="*/ 1 h 93"/>
                  <a:gd name="T48" fmla="*/ 44 w 80"/>
                  <a:gd name="T49" fmla="*/ 1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0" h="93">
                    <a:moveTo>
                      <a:pt x="44" y="1"/>
                    </a:moveTo>
                    <a:cubicBezTo>
                      <a:pt x="48" y="0"/>
                      <a:pt x="52" y="0"/>
                      <a:pt x="56" y="2"/>
                    </a:cubicBezTo>
                    <a:cubicBezTo>
                      <a:pt x="60" y="3"/>
                      <a:pt x="63" y="5"/>
                      <a:pt x="66" y="7"/>
                    </a:cubicBezTo>
                    <a:cubicBezTo>
                      <a:pt x="70" y="10"/>
                      <a:pt x="72" y="13"/>
                      <a:pt x="75" y="18"/>
                    </a:cubicBezTo>
                    <a:cubicBezTo>
                      <a:pt x="77" y="22"/>
                      <a:pt x="79" y="27"/>
                      <a:pt x="79" y="32"/>
                    </a:cubicBezTo>
                    <a:cubicBezTo>
                      <a:pt x="80" y="38"/>
                      <a:pt x="80" y="45"/>
                      <a:pt x="78" y="51"/>
                    </a:cubicBezTo>
                    <a:cubicBezTo>
                      <a:pt x="77" y="57"/>
                      <a:pt x="74" y="63"/>
                      <a:pt x="71" y="69"/>
                    </a:cubicBezTo>
                    <a:cubicBezTo>
                      <a:pt x="67" y="75"/>
                      <a:pt x="62" y="80"/>
                      <a:pt x="57" y="84"/>
                    </a:cubicBezTo>
                    <a:cubicBezTo>
                      <a:pt x="52" y="88"/>
                      <a:pt x="46" y="91"/>
                      <a:pt x="39" y="92"/>
                    </a:cubicBezTo>
                    <a:cubicBezTo>
                      <a:pt x="39" y="92"/>
                      <a:pt x="38" y="92"/>
                      <a:pt x="38" y="92"/>
                    </a:cubicBezTo>
                    <a:cubicBezTo>
                      <a:pt x="37" y="93"/>
                      <a:pt x="36" y="93"/>
                      <a:pt x="36" y="93"/>
                    </a:cubicBezTo>
                    <a:cubicBezTo>
                      <a:pt x="35" y="93"/>
                      <a:pt x="35" y="93"/>
                      <a:pt x="34" y="93"/>
                    </a:cubicBezTo>
                    <a:cubicBezTo>
                      <a:pt x="34" y="93"/>
                      <a:pt x="33" y="93"/>
                      <a:pt x="33" y="93"/>
                    </a:cubicBezTo>
                    <a:cubicBezTo>
                      <a:pt x="27" y="93"/>
                      <a:pt x="22" y="93"/>
                      <a:pt x="18" y="91"/>
                    </a:cubicBezTo>
                    <a:cubicBezTo>
                      <a:pt x="13" y="89"/>
                      <a:pt x="10" y="86"/>
                      <a:pt x="7" y="82"/>
                    </a:cubicBezTo>
                    <a:cubicBezTo>
                      <a:pt x="4" y="78"/>
                      <a:pt x="2" y="74"/>
                      <a:pt x="1" y="69"/>
                    </a:cubicBezTo>
                    <a:cubicBezTo>
                      <a:pt x="0" y="64"/>
                      <a:pt x="0" y="58"/>
                      <a:pt x="1" y="53"/>
                    </a:cubicBezTo>
                    <a:cubicBezTo>
                      <a:pt x="2" y="46"/>
                      <a:pt x="4" y="40"/>
                      <a:pt x="6" y="35"/>
                    </a:cubicBezTo>
                    <a:cubicBezTo>
                      <a:pt x="9" y="29"/>
                      <a:pt x="12" y="24"/>
                      <a:pt x="15" y="19"/>
                    </a:cubicBezTo>
                    <a:cubicBezTo>
                      <a:pt x="19" y="15"/>
                      <a:pt x="23" y="11"/>
                      <a:pt x="27" y="8"/>
                    </a:cubicBezTo>
                    <a:cubicBezTo>
                      <a:pt x="31" y="5"/>
                      <a:pt x="36" y="3"/>
                      <a:pt x="40" y="1"/>
                    </a:cubicBezTo>
                    <a:cubicBezTo>
                      <a:pt x="40" y="1"/>
                      <a:pt x="41" y="1"/>
                      <a:pt x="41" y="1"/>
                    </a:cubicBezTo>
                    <a:cubicBezTo>
                      <a:pt x="41" y="1"/>
                      <a:pt x="42" y="1"/>
                      <a:pt x="42" y="1"/>
                    </a:cubicBezTo>
                    <a:cubicBezTo>
                      <a:pt x="42" y="1"/>
                      <a:pt x="43" y="1"/>
                      <a:pt x="43" y="1"/>
                    </a:cubicBezTo>
                    <a:cubicBezTo>
                      <a:pt x="44" y="1"/>
                      <a:pt x="44" y="1"/>
                      <a:pt x="44" y="1"/>
                    </a:cubicBezTo>
                  </a:path>
                </a:pathLst>
              </a:custGeom>
              <a:solidFill>
                <a:srgbClr val="5541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9" name="Freeform 91">
                <a:extLst>
                  <a:ext uri="{FF2B5EF4-FFF2-40B4-BE49-F238E27FC236}">
                    <a16:creationId xmlns:a16="http://schemas.microsoft.com/office/drawing/2014/main" id="{0B17B5C5-63C1-4C44-B82C-7AC6B5560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278813" y="2628901"/>
                <a:ext cx="185738" cy="203200"/>
              </a:xfrm>
              <a:custGeom>
                <a:avLst/>
                <a:gdLst>
                  <a:gd name="T0" fmla="*/ 44 w 88"/>
                  <a:gd name="T1" fmla="*/ 1 h 95"/>
                  <a:gd name="T2" fmla="*/ 53 w 88"/>
                  <a:gd name="T3" fmla="*/ 0 h 95"/>
                  <a:gd name="T4" fmla="*/ 62 w 88"/>
                  <a:gd name="T5" fmla="*/ 2 h 95"/>
                  <a:gd name="T6" fmla="*/ 70 w 88"/>
                  <a:gd name="T7" fmla="*/ 5 h 95"/>
                  <a:gd name="T8" fmla="*/ 78 w 88"/>
                  <a:gd name="T9" fmla="*/ 11 h 95"/>
                  <a:gd name="T10" fmla="*/ 86 w 88"/>
                  <a:gd name="T11" fmla="*/ 25 h 95"/>
                  <a:gd name="T12" fmla="*/ 87 w 88"/>
                  <a:gd name="T13" fmla="*/ 44 h 95"/>
                  <a:gd name="T14" fmla="*/ 80 w 88"/>
                  <a:gd name="T15" fmla="*/ 64 h 95"/>
                  <a:gd name="T16" fmla="*/ 65 w 88"/>
                  <a:gd name="T17" fmla="*/ 81 h 95"/>
                  <a:gd name="T18" fmla="*/ 58 w 88"/>
                  <a:gd name="T19" fmla="*/ 87 h 95"/>
                  <a:gd name="T20" fmla="*/ 51 w 88"/>
                  <a:gd name="T21" fmla="*/ 90 h 95"/>
                  <a:gd name="T22" fmla="*/ 43 w 88"/>
                  <a:gd name="T23" fmla="*/ 93 h 95"/>
                  <a:gd name="T24" fmla="*/ 36 w 88"/>
                  <a:gd name="T25" fmla="*/ 94 h 95"/>
                  <a:gd name="T26" fmla="*/ 25 w 88"/>
                  <a:gd name="T27" fmla="*/ 94 h 95"/>
                  <a:gd name="T28" fmla="*/ 16 w 88"/>
                  <a:gd name="T29" fmla="*/ 90 h 95"/>
                  <a:gd name="T30" fmla="*/ 8 w 88"/>
                  <a:gd name="T31" fmla="*/ 84 h 95"/>
                  <a:gd name="T32" fmla="*/ 3 w 88"/>
                  <a:gd name="T33" fmla="*/ 75 h 95"/>
                  <a:gd name="T34" fmla="*/ 0 w 88"/>
                  <a:gd name="T35" fmla="*/ 57 h 95"/>
                  <a:gd name="T36" fmla="*/ 2 w 88"/>
                  <a:gd name="T37" fmla="*/ 40 h 95"/>
                  <a:gd name="T38" fmla="*/ 9 w 88"/>
                  <a:gd name="T39" fmla="*/ 24 h 95"/>
                  <a:gd name="T40" fmla="*/ 19 w 88"/>
                  <a:gd name="T41" fmla="*/ 12 h 95"/>
                  <a:gd name="T42" fmla="*/ 25 w 88"/>
                  <a:gd name="T43" fmla="*/ 8 h 95"/>
                  <a:gd name="T44" fmla="*/ 31 w 88"/>
                  <a:gd name="T45" fmla="*/ 4 h 95"/>
                  <a:gd name="T46" fmla="*/ 37 w 88"/>
                  <a:gd name="T47" fmla="*/ 2 h 95"/>
                  <a:gd name="T48" fmla="*/ 44 w 88"/>
                  <a:gd name="T49" fmla="*/ 1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8" h="95">
                    <a:moveTo>
                      <a:pt x="44" y="1"/>
                    </a:moveTo>
                    <a:cubicBezTo>
                      <a:pt x="47" y="0"/>
                      <a:pt x="50" y="0"/>
                      <a:pt x="53" y="0"/>
                    </a:cubicBezTo>
                    <a:cubicBezTo>
                      <a:pt x="56" y="0"/>
                      <a:pt x="59" y="1"/>
                      <a:pt x="62" y="2"/>
                    </a:cubicBezTo>
                    <a:cubicBezTo>
                      <a:pt x="64" y="2"/>
                      <a:pt x="67" y="4"/>
                      <a:pt x="70" y="5"/>
                    </a:cubicBezTo>
                    <a:cubicBezTo>
                      <a:pt x="73" y="7"/>
                      <a:pt x="75" y="9"/>
                      <a:pt x="78" y="11"/>
                    </a:cubicBezTo>
                    <a:cubicBezTo>
                      <a:pt x="82" y="15"/>
                      <a:pt x="85" y="20"/>
                      <a:pt x="86" y="25"/>
                    </a:cubicBezTo>
                    <a:cubicBezTo>
                      <a:pt x="88" y="31"/>
                      <a:pt x="88" y="37"/>
                      <a:pt x="87" y="44"/>
                    </a:cubicBezTo>
                    <a:cubicBezTo>
                      <a:pt x="86" y="50"/>
                      <a:pt x="84" y="57"/>
                      <a:pt x="80" y="64"/>
                    </a:cubicBezTo>
                    <a:cubicBezTo>
                      <a:pt x="77" y="70"/>
                      <a:pt x="72" y="76"/>
                      <a:pt x="65" y="81"/>
                    </a:cubicBezTo>
                    <a:cubicBezTo>
                      <a:pt x="63" y="83"/>
                      <a:pt x="60" y="85"/>
                      <a:pt x="58" y="87"/>
                    </a:cubicBezTo>
                    <a:cubicBezTo>
                      <a:pt x="56" y="88"/>
                      <a:pt x="53" y="89"/>
                      <a:pt x="51" y="90"/>
                    </a:cubicBezTo>
                    <a:cubicBezTo>
                      <a:pt x="48" y="91"/>
                      <a:pt x="46" y="92"/>
                      <a:pt x="43" y="93"/>
                    </a:cubicBezTo>
                    <a:cubicBezTo>
                      <a:pt x="41" y="94"/>
                      <a:pt x="38" y="94"/>
                      <a:pt x="36" y="94"/>
                    </a:cubicBezTo>
                    <a:cubicBezTo>
                      <a:pt x="32" y="95"/>
                      <a:pt x="29" y="95"/>
                      <a:pt x="25" y="94"/>
                    </a:cubicBezTo>
                    <a:cubicBezTo>
                      <a:pt x="22" y="93"/>
                      <a:pt x="19" y="92"/>
                      <a:pt x="16" y="90"/>
                    </a:cubicBezTo>
                    <a:cubicBezTo>
                      <a:pt x="13" y="89"/>
                      <a:pt x="10" y="86"/>
                      <a:pt x="8" y="84"/>
                    </a:cubicBezTo>
                    <a:cubicBezTo>
                      <a:pt x="6" y="81"/>
                      <a:pt x="4" y="78"/>
                      <a:pt x="3" y="75"/>
                    </a:cubicBezTo>
                    <a:cubicBezTo>
                      <a:pt x="1" y="69"/>
                      <a:pt x="0" y="63"/>
                      <a:pt x="0" y="57"/>
                    </a:cubicBezTo>
                    <a:cubicBezTo>
                      <a:pt x="0" y="52"/>
                      <a:pt x="0" y="46"/>
                      <a:pt x="2" y="40"/>
                    </a:cubicBezTo>
                    <a:cubicBezTo>
                      <a:pt x="3" y="35"/>
                      <a:pt x="6" y="29"/>
                      <a:pt x="9" y="24"/>
                    </a:cubicBezTo>
                    <a:cubicBezTo>
                      <a:pt x="12" y="19"/>
                      <a:pt x="15" y="15"/>
                      <a:pt x="19" y="12"/>
                    </a:cubicBezTo>
                    <a:cubicBezTo>
                      <a:pt x="21" y="10"/>
                      <a:pt x="23" y="9"/>
                      <a:pt x="25" y="8"/>
                    </a:cubicBezTo>
                    <a:cubicBezTo>
                      <a:pt x="27" y="6"/>
                      <a:pt x="29" y="5"/>
                      <a:pt x="31" y="4"/>
                    </a:cubicBezTo>
                    <a:cubicBezTo>
                      <a:pt x="33" y="3"/>
                      <a:pt x="35" y="3"/>
                      <a:pt x="37" y="2"/>
                    </a:cubicBezTo>
                    <a:cubicBezTo>
                      <a:pt x="39" y="1"/>
                      <a:pt x="42" y="1"/>
                      <a:pt x="44" y="1"/>
                    </a:cubicBezTo>
                  </a:path>
                </a:pathLst>
              </a:custGeom>
              <a:solidFill>
                <a:srgbClr val="7F5B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0" name="Freeform 92">
                <a:extLst>
                  <a:ext uri="{FF2B5EF4-FFF2-40B4-BE49-F238E27FC236}">
                    <a16:creationId xmlns:a16="http://schemas.microsoft.com/office/drawing/2014/main" id="{709F82C7-A7C2-462B-BF5C-AF0CF931BD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069263" y="2346326"/>
                <a:ext cx="195263" cy="193675"/>
              </a:xfrm>
              <a:custGeom>
                <a:avLst/>
                <a:gdLst>
                  <a:gd name="T0" fmla="*/ 49 w 92"/>
                  <a:gd name="T1" fmla="*/ 1 h 91"/>
                  <a:gd name="T2" fmla="*/ 52 w 92"/>
                  <a:gd name="T3" fmla="*/ 1 h 91"/>
                  <a:gd name="T4" fmla="*/ 54 w 92"/>
                  <a:gd name="T5" fmla="*/ 0 h 91"/>
                  <a:gd name="T6" fmla="*/ 57 w 92"/>
                  <a:gd name="T7" fmla="*/ 0 h 91"/>
                  <a:gd name="T8" fmla="*/ 59 w 92"/>
                  <a:gd name="T9" fmla="*/ 0 h 91"/>
                  <a:gd name="T10" fmla="*/ 76 w 92"/>
                  <a:gd name="T11" fmla="*/ 3 h 91"/>
                  <a:gd name="T12" fmla="*/ 87 w 92"/>
                  <a:gd name="T13" fmla="*/ 14 h 91"/>
                  <a:gd name="T14" fmla="*/ 92 w 92"/>
                  <a:gd name="T15" fmla="*/ 31 h 91"/>
                  <a:gd name="T16" fmla="*/ 88 w 92"/>
                  <a:gd name="T17" fmla="*/ 53 h 91"/>
                  <a:gd name="T18" fmla="*/ 80 w 92"/>
                  <a:gd name="T19" fmla="*/ 67 h 91"/>
                  <a:gd name="T20" fmla="*/ 69 w 92"/>
                  <a:gd name="T21" fmla="*/ 78 h 91"/>
                  <a:gd name="T22" fmla="*/ 57 w 92"/>
                  <a:gd name="T23" fmla="*/ 86 h 91"/>
                  <a:gd name="T24" fmla="*/ 44 w 92"/>
                  <a:gd name="T25" fmla="*/ 90 h 91"/>
                  <a:gd name="T26" fmla="*/ 38 w 92"/>
                  <a:gd name="T27" fmla="*/ 91 h 91"/>
                  <a:gd name="T28" fmla="*/ 32 w 92"/>
                  <a:gd name="T29" fmla="*/ 90 h 91"/>
                  <a:gd name="T30" fmla="*/ 27 w 92"/>
                  <a:gd name="T31" fmla="*/ 89 h 91"/>
                  <a:gd name="T32" fmla="*/ 22 w 92"/>
                  <a:gd name="T33" fmla="*/ 87 h 91"/>
                  <a:gd name="T34" fmla="*/ 10 w 92"/>
                  <a:gd name="T35" fmla="*/ 77 h 91"/>
                  <a:gd name="T36" fmla="*/ 2 w 92"/>
                  <a:gd name="T37" fmla="*/ 64 h 91"/>
                  <a:gd name="T38" fmla="*/ 0 w 92"/>
                  <a:gd name="T39" fmla="*/ 50 h 91"/>
                  <a:gd name="T40" fmla="*/ 4 w 92"/>
                  <a:gd name="T41" fmla="*/ 36 h 91"/>
                  <a:gd name="T42" fmla="*/ 11 w 92"/>
                  <a:gd name="T43" fmla="*/ 24 h 91"/>
                  <a:gd name="T44" fmla="*/ 21 w 92"/>
                  <a:gd name="T45" fmla="*/ 14 h 91"/>
                  <a:gd name="T46" fmla="*/ 34 w 92"/>
                  <a:gd name="T47" fmla="*/ 6 h 91"/>
                  <a:gd name="T48" fmla="*/ 49 w 92"/>
                  <a:gd name="T49" fmla="*/ 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2" h="91">
                    <a:moveTo>
                      <a:pt x="49" y="1"/>
                    </a:moveTo>
                    <a:cubicBezTo>
                      <a:pt x="50" y="1"/>
                      <a:pt x="51" y="1"/>
                      <a:pt x="52" y="1"/>
                    </a:cubicBezTo>
                    <a:cubicBezTo>
                      <a:pt x="52" y="1"/>
                      <a:pt x="53" y="1"/>
                      <a:pt x="54" y="0"/>
                    </a:cubicBezTo>
                    <a:cubicBezTo>
                      <a:pt x="55" y="0"/>
                      <a:pt x="56" y="0"/>
                      <a:pt x="57" y="0"/>
                    </a:cubicBezTo>
                    <a:cubicBezTo>
                      <a:pt x="57" y="0"/>
                      <a:pt x="58" y="0"/>
                      <a:pt x="59" y="0"/>
                    </a:cubicBezTo>
                    <a:cubicBezTo>
                      <a:pt x="65" y="0"/>
                      <a:pt x="71" y="1"/>
                      <a:pt x="76" y="3"/>
                    </a:cubicBezTo>
                    <a:cubicBezTo>
                      <a:pt x="81" y="6"/>
                      <a:pt x="85" y="10"/>
                      <a:pt x="87" y="14"/>
                    </a:cubicBezTo>
                    <a:cubicBezTo>
                      <a:pt x="90" y="19"/>
                      <a:pt x="92" y="25"/>
                      <a:pt x="92" y="31"/>
                    </a:cubicBezTo>
                    <a:cubicBezTo>
                      <a:pt x="92" y="38"/>
                      <a:pt x="91" y="45"/>
                      <a:pt x="88" y="53"/>
                    </a:cubicBezTo>
                    <a:cubicBezTo>
                      <a:pt x="86" y="58"/>
                      <a:pt x="83" y="63"/>
                      <a:pt x="80" y="67"/>
                    </a:cubicBezTo>
                    <a:cubicBezTo>
                      <a:pt x="77" y="71"/>
                      <a:pt x="73" y="75"/>
                      <a:pt x="69" y="78"/>
                    </a:cubicBezTo>
                    <a:cubicBezTo>
                      <a:pt x="65" y="82"/>
                      <a:pt x="61" y="84"/>
                      <a:pt x="57" y="86"/>
                    </a:cubicBezTo>
                    <a:cubicBezTo>
                      <a:pt x="52" y="88"/>
                      <a:pt x="48" y="90"/>
                      <a:pt x="44" y="90"/>
                    </a:cubicBezTo>
                    <a:cubicBezTo>
                      <a:pt x="42" y="90"/>
                      <a:pt x="40" y="91"/>
                      <a:pt x="38" y="91"/>
                    </a:cubicBezTo>
                    <a:cubicBezTo>
                      <a:pt x="36" y="91"/>
                      <a:pt x="34" y="91"/>
                      <a:pt x="32" y="90"/>
                    </a:cubicBezTo>
                    <a:cubicBezTo>
                      <a:pt x="31" y="90"/>
                      <a:pt x="29" y="90"/>
                      <a:pt x="27" y="89"/>
                    </a:cubicBezTo>
                    <a:cubicBezTo>
                      <a:pt x="26" y="89"/>
                      <a:pt x="24" y="88"/>
                      <a:pt x="22" y="87"/>
                    </a:cubicBezTo>
                    <a:cubicBezTo>
                      <a:pt x="17" y="85"/>
                      <a:pt x="13" y="81"/>
                      <a:pt x="10" y="77"/>
                    </a:cubicBezTo>
                    <a:cubicBezTo>
                      <a:pt x="6" y="73"/>
                      <a:pt x="4" y="69"/>
                      <a:pt x="2" y="64"/>
                    </a:cubicBezTo>
                    <a:cubicBezTo>
                      <a:pt x="1" y="60"/>
                      <a:pt x="0" y="55"/>
                      <a:pt x="0" y="50"/>
                    </a:cubicBezTo>
                    <a:cubicBezTo>
                      <a:pt x="1" y="45"/>
                      <a:pt x="2" y="40"/>
                      <a:pt x="4" y="36"/>
                    </a:cubicBezTo>
                    <a:cubicBezTo>
                      <a:pt x="5" y="32"/>
                      <a:pt x="8" y="28"/>
                      <a:pt x="11" y="24"/>
                    </a:cubicBezTo>
                    <a:cubicBezTo>
                      <a:pt x="14" y="20"/>
                      <a:pt x="17" y="17"/>
                      <a:pt x="21" y="14"/>
                    </a:cubicBezTo>
                    <a:cubicBezTo>
                      <a:pt x="25" y="11"/>
                      <a:pt x="30" y="8"/>
                      <a:pt x="34" y="6"/>
                    </a:cubicBezTo>
                    <a:cubicBezTo>
                      <a:pt x="39" y="4"/>
                      <a:pt x="44" y="2"/>
                      <a:pt x="49" y="1"/>
                    </a:cubicBezTo>
                  </a:path>
                </a:pathLst>
              </a:custGeom>
              <a:solidFill>
                <a:srgbClr val="6D40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1" name="Freeform 93">
                <a:extLst>
                  <a:ext uri="{FF2B5EF4-FFF2-40B4-BE49-F238E27FC236}">
                    <a16:creationId xmlns:a16="http://schemas.microsoft.com/office/drawing/2014/main" id="{4E63DF30-5932-4EC6-9E0C-56417BDCDF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031163" y="2051051"/>
                <a:ext cx="187325" cy="173038"/>
              </a:xfrm>
              <a:custGeom>
                <a:avLst/>
                <a:gdLst>
                  <a:gd name="T0" fmla="*/ 46 w 88"/>
                  <a:gd name="T1" fmla="*/ 2 h 81"/>
                  <a:gd name="T2" fmla="*/ 59 w 88"/>
                  <a:gd name="T3" fmla="*/ 1 h 81"/>
                  <a:gd name="T4" fmla="*/ 71 w 88"/>
                  <a:gd name="T5" fmla="*/ 3 h 81"/>
                  <a:gd name="T6" fmla="*/ 80 w 88"/>
                  <a:gd name="T7" fmla="*/ 10 h 81"/>
                  <a:gd name="T8" fmla="*/ 87 w 88"/>
                  <a:gd name="T9" fmla="*/ 22 h 81"/>
                  <a:gd name="T10" fmla="*/ 87 w 88"/>
                  <a:gd name="T11" fmla="*/ 40 h 81"/>
                  <a:gd name="T12" fmla="*/ 79 w 88"/>
                  <a:gd name="T13" fmla="*/ 57 h 81"/>
                  <a:gd name="T14" fmla="*/ 65 w 88"/>
                  <a:gd name="T15" fmla="*/ 71 h 81"/>
                  <a:gd name="T16" fmla="*/ 48 w 88"/>
                  <a:gd name="T17" fmla="*/ 79 h 81"/>
                  <a:gd name="T18" fmla="*/ 48 w 88"/>
                  <a:gd name="T19" fmla="*/ 79 h 81"/>
                  <a:gd name="T20" fmla="*/ 47 w 88"/>
                  <a:gd name="T21" fmla="*/ 79 h 81"/>
                  <a:gd name="T22" fmla="*/ 47 w 88"/>
                  <a:gd name="T23" fmla="*/ 79 h 81"/>
                  <a:gd name="T24" fmla="*/ 47 w 88"/>
                  <a:gd name="T25" fmla="*/ 79 h 81"/>
                  <a:gd name="T26" fmla="*/ 30 w 88"/>
                  <a:gd name="T27" fmla="*/ 81 h 81"/>
                  <a:gd name="T28" fmla="*/ 16 w 88"/>
                  <a:gd name="T29" fmla="*/ 78 h 81"/>
                  <a:gd name="T30" fmla="*/ 6 w 88"/>
                  <a:gd name="T31" fmla="*/ 70 h 81"/>
                  <a:gd name="T32" fmla="*/ 1 w 88"/>
                  <a:gd name="T33" fmla="*/ 60 h 81"/>
                  <a:gd name="T34" fmla="*/ 1 w 88"/>
                  <a:gd name="T35" fmla="*/ 48 h 81"/>
                  <a:gd name="T36" fmla="*/ 7 w 88"/>
                  <a:gd name="T37" fmla="*/ 34 h 81"/>
                  <a:gd name="T38" fmla="*/ 17 w 88"/>
                  <a:gd name="T39" fmla="*/ 21 h 81"/>
                  <a:gd name="T40" fmla="*/ 31 w 88"/>
                  <a:gd name="T41" fmla="*/ 9 h 81"/>
                  <a:gd name="T42" fmla="*/ 35 w 88"/>
                  <a:gd name="T43" fmla="*/ 6 h 81"/>
                  <a:gd name="T44" fmla="*/ 38 w 88"/>
                  <a:gd name="T45" fmla="*/ 5 h 81"/>
                  <a:gd name="T46" fmla="*/ 42 w 88"/>
                  <a:gd name="T47" fmla="*/ 3 h 81"/>
                  <a:gd name="T48" fmla="*/ 46 w 88"/>
                  <a:gd name="T49" fmla="*/ 2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8" h="81">
                    <a:moveTo>
                      <a:pt x="46" y="2"/>
                    </a:moveTo>
                    <a:cubicBezTo>
                      <a:pt x="50" y="1"/>
                      <a:pt x="55" y="0"/>
                      <a:pt x="59" y="1"/>
                    </a:cubicBezTo>
                    <a:cubicBezTo>
                      <a:pt x="63" y="1"/>
                      <a:pt x="67" y="2"/>
                      <a:pt x="71" y="3"/>
                    </a:cubicBezTo>
                    <a:cubicBezTo>
                      <a:pt x="75" y="5"/>
                      <a:pt x="78" y="7"/>
                      <a:pt x="80" y="10"/>
                    </a:cubicBezTo>
                    <a:cubicBezTo>
                      <a:pt x="83" y="13"/>
                      <a:pt x="85" y="17"/>
                      <a:pt x="87" y="22"/>
                    </a:cubicBezTo>
                    <a:cubicBezTo>
                      <a:pt x="88" y="28"/>
                      <a:pt x="88" y="34"/>
                      <a:pt x="87" y="40"/>
                    </a:cubicBezTo>
                    <a:cubicBezTo>
                      <a:pt x="85" y="46"/>
                      <a:pt x="83" y="52"/>
                      <a:pt x="79" y="57"/>
                    </a:cubicBezTo>
                    <a:cubicBezTo>
                      <a:pt x="75" y="63"/>
                      <a:pt x="70" y="67"/>
                      <a:pt x="65" y="71"/>
                    </a:cubicBezTo>
                    <a:cubicBezTo>
                      <a:pt x="60" y="75"/>
                      <a:pt x="54" y="78"/>
                      <a:pt x="48" y="79"/>
                    </a:cubicBezTo>
                    <a:cubicBezTo>
                      <a:pt x="48" y="79"/>
                      <a:pt x="48" y="79"/>
                      <a:pt x="48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1" y="81"/>
                      <a:pt x="35" y="81"/>
                      <a:pt x="30" y="81"/>
                    </a:cubicBezTo>
                    <a:cubicBezTo>
                      <a:pt x="25" y="80"/>
                      <a:pt x="20" y="79"/>
                      <a:pt x="16" y="78"/>
                    </a:cubicBezTo>
                    <a:cubicBezTo>
                      <a:pt x="12" y="76"/>
                      <a:pt x="9" y="73"/>
                      <a:pt x="6" y="70"/>
                    </a:cubicBezTo>
                    <a:cubicBezTo>
                      <a:pt x="3" y="67"/>
                      <a:pt x="2" y="64"/>
                      <a:pt x="1" y="60"/>
                    </a:cubicBezTo>
                    <a:cubicBezTo>
                      <a:pt x="0" y="56"/>
                      <a:pt x="0" y="52"/>
                      <a:pt x="1" y="48"/>
                    </a:cubicBezTo>
                    <a:cubicBezTo>
                      <a:pt x="2" y="43"/>
                      <a:pt x="4" y="39"/>
                      <a:pt x="7" y="34"/>
                    </a:cubicBezTo>
                    <a:cubicBezTo>
                      <a:pt x="9" y="29"/>
                      <a:pt x="13" y="25"/>
                      <a:pt x="17" y="21"/>
                    </a:cubicBezTo>
                    <a:cubicBezTo>
                      <a:pt x="21" y="16"/>
                      <a:pt x="26" y="12"/>
                      <a:pt x="31" y="9"/>
                    </a:cubicBezTo>
                    <a:cubicBezTo>
                      <a:pt x="32" y="8"/>
                      <a:pt x="33" y="7"/>
                      <a:pt x="35" y="6"/>
                    </a:cubicBezTo>
                    <a:cubicBezTo>
                      <a:pt x="36" y="6"/>
                      <a:pt x="37" y="5"/>
                      <a:pt x="38" y="5"/>
                    </a:cubicBezTo>
                    <a:cubicBezTo>
                      <a:pt x="40" y="4"/>
                      <a:pt x="41" y="4"/>
                      <a:pt x="42" y="3"/>
                    </a:cubicBezTo>
                    <a:cubicBezTo>
                      <a:pt x="43" y="3"/>
                      <a:pt x="44" y="2"/>
                      <a:pt x="46" y="2"/>
                    </a:cubicBezTo>
                  </a:path>
                </a:pathLst>
              </a:custGeom>
              <a:solidFill>
                <a:srgbClr val="2382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2" name="Freeform 94">
                <a:extLst>
                  <a:ext uri="{FF2B5EF4-FFF2-40B4-BE49-F238E27FC236}">
                    <a16:creationId xmlns:a16="http://schemas.microsoft.com/office/drawing/2014/main" id="{0B8694E9-A535-4CA7-8268-17011386BB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154988" y="1879601"/>
                <a:ext cx="165100" cy="152400"/>
              </a:xfrm>
              <a:custGeom>
                <a:avLst/>
                <a:gdLst>
                  <a:gd name="T0" fmla="*/ 36 w 77"/>
                  <a:gd name="T1" fmla="*/ 3 h 72"/>
                  <a:gd name="T2" fmla="*/ 43 w 77"/>
                  <a:gd name="T3" fmla="*/ 1 h 72"/>
                  <a:gd name="T4" fmla="*/ 50 w 77"/>
                  <a:gd name="T5" fmla="*/ 1 h 72"/>
                  <a:gd name="T6" fmla="*/ 57 w 77"/>
                  <a:gd name="T7" fmla="*/ 1 h 72"/>
                  <a:gd name="T8" fmla="*/ 64 w 77"/>
                  <a:gd name="T9" fmla="*/ 3 h 72"/>
                  <a:gd name="T10" fmla="*/ 74 w 77"/>
                  <a:gd name="T11" fmla="*/ 12 h 72"/>
                  <a:gd name="T12" fmla="*/ 77 w 77"/>
                  <a:gd name="T13" fmla="*/ 25 h 72"/>
                  <a:gd name="T14" fmla="*/ 72 w 77"/>
                  <a:gd name="T15" fmla="*/ 40 h 72"/>
                  <a:gd name="T16" fmla="*/ 61 w 77"/>
                  <a:gd name="T17" fmla="*/ 54 h 72"/>
                  <a:gd name="T18" fmla="*/ 54 w 77"/>
                  <a:gd name="T19" fmla="*/ 59 h 72"/>
                  <a:gd name="T20" fmla="*/ 47 w 77"/>
                  <a:gd name="T21" fmla="*/ 63 h 72"/>
                  <a:gd name="T22" fmla="*/ 40 w 77"/>
                  <a:gd name="T23" fmla="*/ 67 h 72"/>
                  <a:gd name="T24" fmla="*/ 33 w 77"/>
                  <a:gd name="T25" fmla="*/ 69 h 72"/>
                  <a:gd name="T26" fmla="*/ 26 w 77"/>
                  <a:gd name="T27" fmla="*/ 71 h 72"/>
                  <a:gd name="T28" fmla="*/ 20 w 77"/>
                  <a:gd name="T29" fmla="*/ 71 h 72"/>
                  <a:gd name="T30" fmla="*/ 14 w 77"/>
                  <a:gd name="T31" fmla="*/ 71 h 72"/>
                  <a:gd name="T32" fmla="*/ 8 w 77"/>
                  <a:gd name="T33" fmla="*/ 69 h 72"/>
                  <a:gd name="T34" fmla="*/ 2 w 77"/>
                  <a:gd name="T35" fmla="*/ 63 h 72"/>
                  <a:gd name="T36" fmla="*/ 0 w 77"/>
                  <a:gd name="T37" fmla="*/ 52 h 72"/>
                  <a:gd name="T38" fmla="*/ 1 w 77"/>
                  <a:gd name="T39" fmla="*/ 40 h 72"/>
                  <a:gd name="T40" fmla="*/ 7 w 77"/>
                  <a:gd name="T41" fmla="*/ 26 h 72"/>
                  <a:gd name="T42" fmla="*/ 13 w 77"/>
                  <a:gd name="T43" fmla="*/ 18 h 72"/>
                  <a:gd name="T44" fmla="*/ 20 w 77"/>
                  <a:gd name="T45" fmla="*/ 12 h 72"/>
                  <a:gd name="T46" fmla="*/ 27 w 77"/>
                  <a:gd name="T47" fmla="*/ 7 h 72"/>
                  <a:gd name="T48" fmla="*/ 36 w 77"/>
                  <a:gd name="T49" fmla="*/ 3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7" h="72">
                    <a:moveTo>
                      <a:pt x="36" y="3"/>
                    </a:moveTo>
                    <a:cubicBezTo>
                      <a:pt x="38" y="2"/>
                      <a:pt x="41" y="2"/>
                      <a:pt x="43" y="1"/>
                    </a:cubicBezTo>
                    <a:cubicBezTo>
                      <a:pt x="45" y="1"/>
                      <a:pt x="48" y="0"/>
                      <a:pt x="50" y="1"/>
                    </a:cubicBezTo>
                    <a:cubicBezTo>
                      <a:pt x="52" y="1"/>
                      <a:pt x="55" y="1"/>
                      <a:pt x="57" y="1"/>
                    </a:cubicBezTo>
                    <a:cubicBezTo>
                      <a:pt x="59" y="2"/>
                      <a:pt x="62" y="2"/>
                      <a:pt x="64" y="3"/>
                    </a:cubicBezTo>
                    <a:cubicBezTo>
                      <a:pt x="69" y="5"/>
                      <a:pt x="72" y="9"/>
                      <a:pt x="74" y="12"/>
                    </a:cubicBezTo>
                    <a:cubicBezTo>
                      <a:pt x="76" y="16"/>
                      <a:pt x="77" y="21"/>
                      <a:pt x="77" y="25"/>
                    </a:cubicBezTo>
                    <a:cubicBezTo>
                      <a:pt x="77" y="30"/>
                      <a:pt x="75" y="35"/>
                      <a:pt x="72" y="40"/>
                    </a:cubicBezTo>
                    <a:cubicBezTo>
                      <a:pt x="70" y="45"/>
                      <a:pt x="66" y="49"/>
                      <a:pt x="61" y="54"/>
                    </a:cubicBezTo>
                    <a:cubicBezTo>
                      <a:pt x="59" y="56"/>
                      <a:pt x="57" y="57"/>
                      <a:pt x="54" y="59"/>
                    </a:cubicBezTo>
                    <a:cubicBezTo>
                      <a:pt x="52" y="61"/>
                      <a:pt x="50" y="62"/>
                      <a:pt x="47" y="63"/>
                    </a:cubicBezTo>
                    <a:cubicBezTo>
                      <a:pt x="45" y="65"/>
                      <a:pt x="43" y="66"/>
                      <a:pt x="40" y="67"/>
                    </a:cubicBezTo>
                    <a:cubicBezTo>
                      <a:pt x="38" y="68"/>
                      <a:pt x="35" y="69"/>
                      <a:pt x="33" y="69"/>
                    </a:cubicBezTo>
                    <a:cubicBezTo>
                      <a:pt x="31" y="70"/>
                      <a:pt x="28" y="71"/>
                      <a:pt x="26" y="71"/>
                    </a:cubicBezTo>
                    <a:cubicBezTo>
                      <a:pt x="24" y="71"/>
                      <a:pt x="22" y="72"/>
                      <a:pt x="20" y="71"/>
                    </a:cubicBezTo>
                    <a:cubicBezTo>
                      <a:pt x="17" y="71"/>
                      <a:pt x="15" y="71"/>
                      <a:pt x="14" y="71"/>
                    </a:cubicBezTo>
                    <a:cubicBezTo>
                      <a:pt x="12" y="70"/>
                      <a:pt x="10" y="70"/>
                      <a:pt x="8" y="69"/>
                    </a:cubicBezTo>
                    <a:cubicBezTo>
                      <a:pt x="6" y="68"/>
                      <a:pt x="4" y="65"/>
                      <a:pt x="2" y="63"/>
                    </a:cubicBezTo>
                    <a:cubicBezTo>
                      <a:pt x="1" y="60"/>
                      <a:pt x="0" y="56"/>
                      <a:pt x="0" y="52"/>
                    </a:cubicBezTo>
                    <a:cubicBezTo>
                      <a:pt x="0" y="48"/>
                      <a:pt x="0" y="44"/>
                      <a:pt x="1" y="40"/>
                    </a:cubicBezTo>
                    <a:cubicBezTo>
                      <a:pt x="3" y="35"/>
                      <a:pt x="5" y="31"/>
                      <a:pt x="7" y="26"/>
                    </a:cubicBezTo>
                    <a:cubicBezTo>
                      <a:pt x="9" y="23"/>
                      <a:pt x="10" y="21"/>
                      <a:pt x="13" y="18"/>
                    </a:cubicBezTo>
                    <a:cubicBezTo>
                      <a:pt x="15" y="16"/>
                      <a:pt x="17" y="14"/>
                      <a:pt x="20" y="12"/>
                    </a:cubicBezTo>
                    <a:cubicBezTo>
                      <a:pt x="22" y="10"/>
                      <a:pt x="25" y="8"/>
                      <a:pt x="27" y="7"/>
                    </a:cubicBezTo>
                    <a:cubicBezTo>
                      <a:pt x="30" y="5"/>
                      <a:pt x="33" y="4"/>
                      <a:pt x="36" y="3"/>
                    </a:cubicBezTo>
                  </a:path>
                </a:pathLst>
              </a:custGeom>
              <a:solidFill>
                <a:srgbClr val="DD31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8409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+T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9">
            <a:extLst>
              <a:ext uri="{FF2B5EF4-FFF2-40B4-BE49-F238E27FC236}">
                <a16:creationId xmlns:a16="http://schemas.microsoft.com/office/drawing/2014/main" id="{47FD80A5-99CA-4F3B-A101-96D13396DD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627" y="212725"/>
            <a:ext cx="11752886" cy="23423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3814" rtl="0" eaLnBrk="1" latinLnBrk="0" hangingPunct="1">
              <a:lnSpc>
                <a:spcPct val="80000"/>
              </a:lnSpc>
              <a:spcBef>
                <a:spcPts val="0"/>
              </a:spcBef>
              <a:buFont typeface="+mj-lt"/>
              <a:buNone/>
              <a:defRPr lang="it-IT" sz="2400" b="1" i="0" kern="1200" cap="all" baseline="0">
                <a:solidFill>
                  <a:schemeClr val="tx1"/>
                </a:solidFill>
                <a:latin typeface="+mj-lt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it-IT" dirty="0" err="1"/>
              <a:t>title</a:t>
            </a:r>
            <a:endParaRPr lang="it-IT" dirty="0"/>
          </a:p>
        </p:txBody>
      </p:sp>
      <p:sp>
        <p:nvSpPr>
          <p:cNvPr id="4" name="Segnaposto testo 25">
            <a:extLst>
              <a:ext uri="{FF2B5EF4-FFF2-40B4-BE49-F238E27FC236}">
                <a16:creationId xmlns:a16="http://schemas.microsoft.com/office/drawing/2014/main" id="{02C7BCC1-E000-4FD8-9445-1018271D52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1627" y="637829"/>
            <a:ext cx="11752886" cy="540175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200"/>
              </a:spcAft>
              <a:defRPr sz="1400">
                <a:latin typeface="+mn-lt"/>
                <a:cs typeface="Calibri" panose="020F0502020204030204" pitchFamily="34" charset="0"/>
              </a:defRPr>
            </a:lvl1pPr>
            <a:lvl2pPr>
              <a:spcAft>
                <a:spcPts val="1200"/>
              </a:spcAft>
              <a:defRPr sz="1200">
                <a:latin typeface="+mn-lt"/>
                <a:cs typeface="Calibri" panose="020F0502020204030204" pitchFamily="34" charset="0"/>
              </a:defRPr>
            </a:lvl2pPr>
            <a:lvl3pPr>
              <a:spcAft>
                <a:spcPts val="1200"/>
              </a:spcAft>
              <a:defRPr sz="1100">
                <a:latin typeface="+mn-lt"/>
                <a:cs typeface="Calibri" panose="020F0502020204030204" pitchFamily="34" charset="0"/>
              </a:defRPr>
            </a:lvl3pPr>
            <a:lvl4pPr>
              <a:spcAft>
                <a:spcPts val="1200"/>
              </a:spcAft>
              <a:defRPr sz="1100">
                <a:latin typeface="+mn-lt"/>
                <a:cs typeface="Calibri" panose="020F0502020204030204" pitchFamily="34" charset="0"/>
              </a:defRPr>
            </a:lvl4pPr>
            <a:lvl5pPr>
              <a:spcAft>
                <a:spcPts val="1200"/>
              </a:spcAft>
              <a:defRPr sz="1100">
                <a:latin typeface="+mn-lt"/>
                <a:cs typeface="Calibri" panose="020F0502020204030204" pitchFamily="34" charset="0"/>
              </a:defRPr>
            </a:lvl5pPr>
          </a:lstStyle>
          <a:p>
            <a:pPr lvl="0"/>
            <a:r>
              <a:rPr lang="it-IT" dirty="0"/>
              <a:t>Text</a:t>
            </a:r>
          </a:p>
        </p:txBody>
      </p:sp>
      <p:grpSp>
        <p:nvGrpSpPr>
          <p:cNvPr id="262" name="Gruppo 261">
            <a:extLst>
              <a:ext uri="{FF2B5EF4-FFF2-40B4-BE49-F238E27FC236}">
                <a16:creationId xmlns:a16="http://schemas.microsoft.com/office/drawing/2014/main" id="{F283B5DE-D8F5-4C31-9B76-EC96F053329A}"/>
              </a:ext>
            </a:extLst>
          </p:cNvPr>
          <p:cNvGrpSpPr/>
          <p:nvPr userDrawn="1"/>
        </p:nvGrpSpPr>
        <p:grpSpPr>
          <a:xfrm>
            <a:off x="0" y="6242913"/>
            <a:ext cx="12192001" cy="615087"/>
            <a:chOff x="0" y="6242913"/>
            <a:chExt cx="12192001" cy="615087"/>
          </a:xfrm>
        </p:grpSpPr>
        <p:sp>
          <p:nvSpPr>
            <p:cNvPr id="9" name="piede">
              <a:extLst>
                <a:ext uri="{FF2B5EF4-FFF2-40B4-BE49-F238E27FC236}">
                  <a16:creationId xmlns:a16="http://schemas.microsoft.com/office/drawing/2014/main" id="{B05B96FC-8C4D-4F55-8443-973509BD538B}"/>
                </a:ext>
              </a:extLst>
            </p:cNvPr>
            <p:cNvSpPr/>
            <p:nvPr userDrawn="1"/>
          </p:nvSpPr>
          <p:spPr>
            <a:xfrm>
              <a:off x="0" y="6242913"/>
              <a:ext cx="12192001" cy="615087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4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it-IT"/>
            </a:p>
          </p:txBody>
        </p:sp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8E347389-6FEF-420E-84CF-B1347DFE31F3}"/>
                </a:ext>
              </a:extLst>
            </p:cNvPr>
            <p:cNvGrpSpPr/>
            <p:nvPr userDrawn="1"/>
          </p:nvGrpSpPr>
          <p:grpSpPr>
            <a:xfrm>
              <a:off x="205191" y="6355298"/>
              <a:ext cx="2398136" cy="417424"/>
              <a:chOff x="119678" y="6287856"/>
              <a:chExt cx="2549307" cy="443736"/>
            </a:xfrm>
          </p:grpSpPr>
          <p:grpSp>
            <p:nvGrpSpPr>
              <p:cNvPr id="94" name="logo ilds">
                <a:extLst>
                  <a:ext uri="{FF2B5EF4-FFF2-40B4-BE49-F238E27FC236}">
                    <a16:creationId xmlns:a16="http://schemas.microsoft.com/office/drawing/2014/main" id="{663D3BB2-46A9-436E-94F5-FCDFD2AE766E}"/>
                  </a:ext>
                </a:extLst>
              </p:cNvPr>
              <p:cNvGrpSpPr>
                <a:grpSpLocks noChangeAspect="1"/>
              </p:cNvGrpSpPr>
              <p:nvPr userDrawn="1"/>
            </p:nvGrpSpPr>
            <p:grpSpPr bwMode="auto">
              <a:xfrm>
                <a:off x="119678" y="6305686"/>
                <a:ext cx="1707925" cy="418475"/>
                <a:chOff x="-6437" y="3143"/>
                <a:chExt cx="7681" cy="1882"/>
              </a:xfrm>
            </p:grpSpPr>
            <p:sp>
              <p:nvSpPr>
                <p:cNvPr id="174" name="Freeform 5">
                  <a:extLst>
                    <a:ext uri="{FF2B5EF4-FFF2-40B4-BE49-F238E27FC236}">
                      <a16:creationId xmlns:a16="http://schemas.microsoft.com/office/drawing/2014/main" id="{359ACAA7-88CD-4FB2-B1A2-C275AC8E42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769" y="3143"/>
                  <a:ext cx="37" cy="1876"/>
                </a:xfrm>
                <a:custGeom>
                  <a:avLst/>
                  <a:gdLst>
                    <a:gd name="T0" fmla="*/ 82 w 165"/>
                    <a:gd name="T1" fmla="*/ 8410 h 8410"/>
                    <a:gd name="T2" fmla="*/ 0 w 165"/>
                    <a:gd name="T3" fmla="*/ 8327 h 8410"/>
                    <a:gd name="T4" fmla="*/ 0 w 165"/>
                    <a:gd name="T5" fmla="*/ 83 h 8410"/>
                    <a:gd name="T6" fmla="*/ 82 w 165"/>
                    <a:gd name="T7" fmla="*/ 0 h 8410"/>
                    <a:gd name="T8" fmla="*/ 165 w 165"/>
                    <a:gd name="T9" fmla="*/ 83 h 8410"/>
                    <a:gd name="T10" fmla="*/ 165 w 165"/>
                    <a:gd name="T11" fmla="*/ 8327 h 8410"/>
                    <a:gd name="T12" fmla="*/ 82 w 165"/>
                    <a:gd name="T13" fmla="*/ 8410 h 84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5" h="8410">
                      <a:moveTo>
                        <a:pt x="82" y="8410"/>
                      </a:moveTo>
                      <a:cubicBezTo>
                        <a:pt x="37" y="8410"/>
                        <a:pt x="0" y="8373"/>
                        <a:pt x="0" y="8327"/>
                      </a:cubicBezTo>
                      <a:cubicBezTo>
                        <a:pt x="0" y="83"/>
                        <a:pt x="0" y="83"/>
                        <a:pt x="0" y="83"/>
                      </a:cubicBezTo>
                      <a:cubicBezTo>
                        <a:pt x="0" y="37"/>
                        <a:pt x="37" y="0"/>
                        <a:pt x="82" y="0"/>
                      </a:cubicBezTo>
                      <a:cubicBezTo>
                        <a:pt x="128" y="0"/>
                        <a:pt x="165" y="37"/>
                        <a:pt x="165" y="83"/>
                      </a:cubicBezTo>
                      <a:cubicBezTo>
                        <a:pt x="165" y="8327"/>
                        <a:pt x="165" y="8327"/>
                        <a:pt x="165" y="8327"/>
                      </a:cubicBezTo>
                      <a:cubicBezTo>
                        <a:pt x="165" y="8373"/>
                        <a:pt x="128" y="8410"/>
                        <a:pt x="82" y="841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75" name="Freeform 6">
                  <a:extLst>
                    <a:ext uri="{FF2B5EF4-FFF2-40B4-BE49-F238E27FC236}">
                      <a16:creationId xmlns:a16="http://schemas.microsoft.com/office/drawing/2014/main" id="{27C7CD56-013E-4D18-BA7A-9321D6A771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365" y="3405"/>
                  <a:ext cx="135" cy="313"/>
                </a:xfrm>
                <a:custGeom>
                  <a:avLst/>
                  <a:gdLst>
                    <a:gd name="T0" fmla="*/ 0 w 603"/>
                    <a:gd name="T1" fmla="*/ 1404 h 1404"/>
                    <a:gd name="T2" fmla="*/ 32 w 603"/>
                    <a:gd name="T3" fmla="*/ 1262 h 1404"/>
                    <a:gd name="T4" fmla="*/ 180 w 603"/>
                    <a:gd name="T5" fmla="*/ 1234 h 1404"/>
                    <a:gd name="T6" fmla="*/ 180 w 603"/>
                    <a:gd name="T7" fmla="*/ 166 h 1404"/>
                    <a:gd name="T8" fmla="*/ 38 w 603"/>
                    <a:gd name="T9" fmla="*/ 148 h 1404"/>
                    <a:gd name="T10" fmla="*/ 36 w 603"/>
                    <a:gd name="T11" fmla="*/ 0 h 1404"/>
                    <a:gd name="T12" fmla="*/ 582 w 603"/>
                    <a:gd name="T13" fmla="*/ 0 h 1404"/>
                    <a:gd name="T14" fmla="*/ 579 w 603"/>
                    <a:gd name="T15" fmla="*/ 146 h 1404"/>
                    <a:gd name="T16" fmla="*/ 422 w 603"/>
                    <a:gd name="T17" fmla="*/ 164 h 1404"/>
                    <a:gd name="T18" fmla="*/ 422 w 603"/>
                    <a:gd name="T19" fmla="*/ 1236 h 1404"/>
                    <a:gd name="T20" fmla="*/ 593 w 603"/>
                    <a:gd name="T21" fmla="*/ 1258 h 1404"/>
                    <a:gd name="T22" fmla="*/ 603 w 603"/>
                    <a:gd name="T23" fmla="*/ 1350 h 1404"/>
                    <a:gd name="T24" fmla="*/ 599 w 603"/>
                    <a:gd name="T25" fmla="*/ 1404 h 1404"/>
                    <a:gd name="T26" fmla="*/ 0 w 603"/>
                    <a:gd name="T27" fmla="*/ 1404 h 1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03" h="1404">
                      <a:moveTo>
                        <a:pt x="0" y="1404"/>
                      </a:moveTo>
                      <a:cubicBezTo>
                        <a:pt x="4" y="1364"/>
                        <a:pt x="18" y="1296"/>
                        <a:pt x="32" y="1262"/>
                      </a:cubicBezTo>
                      <a:cubicBezTo>
                        <a:pt x="66" y="1252"/>
                        <a:pt x="140" y="1238"/>
                        <a:pt x="180" y="1234"/>
                      </a:cubicBezTo>
                      <a:cubicBezTo>
                        <a:pt x="180" y="166"/>
                        <a:pt x="180" y="166"/>
                        <a:pt x="180" y="166"/>
                      </a:cubicBezTo>
                      <a:cubicBezTo>
                        <a:pt x="136" y="162"/>
                        <a:pt x="72" y="154"/>
                        <a:pt x="38" y="148"/>
                      </a:cubicBezTo>
                      <a:cubicBezTo>
                        <a:pt x="32" y="106"/>
                        <a:pt x="28" y="44"/>
                        <a:pt x="36" y="0"/>
                      </a:cubicBezTo>
                      <a:cubicBezTo>
                        <a:pt x="582" y="0"/>
                        <a:pt x="582" y="0"/>
                        <a:pt x="582" y="0"/>
                      </a:cubicBezTo>
                      <a:cubicBezTo>
                        <a:pt x="589" y="32"/>
                        <a:pt x="587" y="112"/>
                        <a:pt x="579" y="146"/>
                      </a:cubicBezTo>
                      <a:cubicBezTo>
                        <a:pt x="538" y="154"/>
                        <a:pt x="468" y="162"/>
                        <a:pt x="422" y="164"/>
                      </a:cubicBezTo>
                      <a:cubicBezTo>
                        <a:pt x="422" y="1236"/>
                        <a:pt x="422" y="1236"/>
                        <a:pt x="422" y="1236"/>
                      </a:cubicBezTo>
                      <a:cubicBezTo>
                        <a:pt x="476" y="1240"/>
                        <a:pt x="546" y="1248"/>
                        <a:pt x="593" y="1258"/>
                      </a:cubicBezTo>
                      <a:cubicBezTo>
                        <a:pt x="599" y="1282"/>
                        <a:pt x="603" y="1314"/>
                        <a:pt x="603" y="1350"/>
                      </a:cubicBezTo>
                      <a:cubicBezTo>
                        <a:pt x="603" y="1372"/>
                        <a:pt x="601" y="1390"/>
                        <a:pt x="599" y="1404"/>
                      </a:cubicBezTo>
                      <a:lnTo>
                        <a:pt x="0" y="140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76" name="Freeform 7">
                  <a:extLst>
                    <a:ext uri="{FF2B5EF4-FFF2-40B4-BE49-F238E27FC236}">
                      <a16:creationId xmlns:a16="http://schemas.microsoft.com/office/drawing/2014/main" id="{A96478F6-3863-4827-A77E-AC8D8F1FE5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195" y="3496"/>
                  <a:ext cx="258" cy="222"/>
                </a:xfrm>
                <a:custGeom>
                  <a:avLst/>
                  <a:gdLst>
                    <a:gd name="T0" fmla="*/ 382 w 1158"/>
                    <a:gd name="T1" fmla="*/ 842 h 998"/>
                    <a:gd name="T2" fmla="*/ 521 w 1158"/>
                    <a:gd name="T3" fmla="*/ 874 h 998"/>
                    <a:gd name="T4" fmla="*/ 527 w 1158"/>
                    <a:gd name="T5" fmla="*/ 998 h 998"/>
                    <a:gd name="T6" fmla="*/ 0 w 1158"/>
                    <a:gd name="T7" fmla="*/ 998 h 998"/>
                    <a:gd name="T8" fmla="*/ 30 w 1158"/>
                    <a:gd name="T9" fmla="*/ 882 h 998"/>
                    <a:gd name="T10" fmla="*/ 152 w 1158"/>
                    <a:gd name="T11" fmla="*/ 834 h 998"/>
                    <a:gd name="T12" fmla="*/ 152 w 1158"/>
                    <a:gd name="T13" fmla="*/ 191 h 998"/>
                    <a:gd name="T14" fmla="*/ 8 w 1158"/>
                    <a:gd name="T15" fmla="*/ 191 h 998"/>
                    <a:gd name="T16" fmla="*/ 50 w 1158"/>
                    <a:gd name="T17" fmla="*/ 49 h 998"/>
                    <a:gd name="T18" fmla="*/ 234 w 1158"/>
                    <a:gd name="T19" fmla="*/ 14 h 998"/>
                    <a:gd name="T20" fmla="*/ 348 w 1158"/>
                    <a:gd name="T21" fmla="*/ 30 h 998"/>
                    <a:gd name="T22" fmla="*/ 348 w 1158"/>
                    <a:gd name="T23" fmla="*/ 183 h 998"/>
                    <a:gd name="T24" fmla="*/ 374 w 1158"/>
                    <a:gd name="T25" fmla="*/ 183 h 998"/>
                    <a:gd name="T26" fmla="*/ 699 w 1158"/>
                    <a:gd name="T27" fmla="*/ 0 h 998"/>
                    <a:gd name="T28" fmla="*/ 1012 w 1158"/>
                    <a:gd name="T29" fmla="*/ 363 h 998"/>
                    <a:gd name="T30" fmla="*/ 998 w 1158"/>
                    <a:gd name="T31" fmla="*/ 842 h 998"/>
                    <a:gd name="T32" fmla="*/ 1150 w 1158"/>
                    <a:gd name="T33" fmla="*/ 874 h 998"/>
                    <a:gd name="T34" fmla="*/ 1158 w 1158"/>
                    <a:gd name="T35" fmla="*/ 952 h 998"/>
                    <a:gd name="T36" fmla="*/ 1154 w 1158"/>
                    <a:gd name="T37" fmla="*/ 998 h 998"/>
                    <a:gd name="T38" fmla="*/ 645 w 1158"/>
                    <a:gd name="T39" fmla="*/ 998 h 998"/>
                    <a:gd name="T40" fmla="*/ 673 w 1158"/>
                    <a:gd name="T41" fmla="*/ 882 h 998"/>
                    <a:gd name="T42" fmla="*/ 777 w 1158"/>
                    <a:gd name="T43" fmla="*/ 834 h 998"/>
                    <a:gd name="T44" fmla="*/ 777 w 1158"/>
                    <a:gd name="T45" fmla="*/ 403 h 998"/>
                    <a:gd name="T46" fmla="*/ 605 w 1158"/>
                    <a:gd name="T47" fmla="*/ 177 h 998"/>
                    <a:gd name="T48" fmla="*/ 382 w 1158"/>
                    <a:gd name="T49" fmla="*/ 297 h 998"/>
                    <a:gd name="T50" fmla="*/ 382 w 1158"/>
                    <a:gd name="T51" fmla="*/ 842 h 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158" h="998">
                      <a:moveTo>
                        <a:pt x="382" y="842"/>
                      </a:moveTo>
                      <a:cubicBezTo>
                        <a:pt x="427" y="848"/>
                        <a:pt x="489" y="860"/>
                        <a:pt x="521" y="874"/>
                      </a:cubicBezTo>
                      <a:cubicBezTo>
                        <a:pt x="529" y="902"/>
                        <a:pt x="533" y="964"/>
                        <a:pt x="527" y="998"/>
                      </a:cubicBezTo>
                      <a:cubicBezTo>
                        <a:pt x="0" y="998"/>
                        <a:pt x="0" y="998"/>
                        <a:pt x="0" y="998"/>
                      </a:cubicBezTo>
                      <a:cubicBezTo>
                        <a:pt x="4" y="960"/>
                        <a:pt x="16" y="910"/>
                        <a:pt x="30" y="882"/>
                      </a:cubicBezTo>
                      <a:cubicBezTo>
                        <a:pt x="60" y="864"/>
                        <a:pt x="114" y="846"/>
                        <a:pt x="152" y="834"/>
                      </a:cubicBezTo>
                      <a:cubicBezTo>
                        <a:pt x="152" y="191"/>
                        <a:pt x="152" y="191"/>
                        <a:pt x="152" y="191"/>
                      </a:cubicBezTo>
                      <a:cubicBezTo>
                        <a:pt x="8" y="191"/>
                        <a:pt x="8" y="191"/>
                        <a:pt x="8" y="191"/>
                      </a:cubicBezTo>
                      <a:cubicBezTo>
                        <a:pt x="10" y="147"/>
                        <a:pt x="28" y="83"/>
                        <a:pt x="50" y="49"/>
                      </a:cubicBezTo>
                      <a:cubicBezTo>
                        <a:pt x="94" y="28"/>
                        <a:pt x="164" y="14"/>
                        <a:pt x="234" y="14"/>
                      </a:cubicBezTo>
                      <a:cubicBezTo>
                        <a:pt x="274" y="14"/>
                        <a:pt x="320" y="20"/>
                        <a:pt x="348" y="30"/>
                      </a:cubicBezTo>
                      <a:cubicBezTo>
                        <a:pt x="348" y="183"/>
                        <a:pt x="348" y="183"/>
                        <a:pt x="348" y="183"/>
                      </a:cubicBezTo>
                      <a:cubicBezTo>
                        <a:pt x="374" y="183"/>
                        <a:pt x="374" y="183"/>
                        <a:pt x="374" y="183"/>
                      </a:cubicBezTo>
                      <a:cubicBezTo>
                        <a:pt x="419" y="97"/>
                        <a:pt x="521" y="0"/>
                        <a:pt x="699" y="0"/>
                      </a:cubicBezTo>
                      <a:cubicBezTo>
                        <a:pt x="861" y="0"/>
                        <a:pt x="1012" y="51"/>
                        <a:pt x="1012" y="363"/>
                      </a:cubicBezTo>
                      <a:cubicBezTo>
                        <a:pt x="1012" y="521"/>
                        <a:pt x="1006" y="688"/>
                        <a:pt x="998" y="842"/>
                      </a:cubicBezTo>
                      <a:cubicBezTo>
                        <a:pt x="1046" y="846"/>
                        <a:pt x="1110" y="860"/>
                        <a:pt x="1150" y="874"/>
                      </a:cubicBezTo>
                      <a:cubicBezTo>
                        <a:pt x="1156" y="900"/>
                        <a:pt x="1158" y="926"/>
                        <a:pt x="1158" y="952"/>
                      </a:cubicBezTo>
                      <a:cubicBezTo>
                        <a:pt x="1158" y="970"/>
                        <a:pt x="1156" y="986"/>
                        <a:pt x="1154" y="998"/>
                      </a:cubicBezTo>
                      <a:cubicBezTo>
                        <a:pt x="645" y="998"/>
                        <a:pt x="645" y="998"/>
                        <a:pt x="645" y="998"/>
                      </a:cubicBezTo>
                      <a:cubicBezTo>
                        <a:pt x="649" y="960"/>
                        <a:pt x="659" y="910"/>
                        <a:pt x="673" y="882"/>
                      </a:cubicBezTo>
                      <a:cubicBezTo>
                        <a:pt x="699" y="864"/>
                        <a:pt x="745" y="846"/>
                        <a:pt x="777" y="834"/>
                      </a:cubicBezTo>
                      <a:cubicBezTo>
                        <a:pt x="777" y="403"/>
                        <a:pt x="777" y="403"/>
                        <a:pt x="777" y="403"/>
                      </a:cubicBezTo>
                      <a:cubicBezTo>
                        <a:pt x="777" y="267"/>
                        <a:pt x="733" y="177"/>
                        <a:pt x="605" y="177"/>
                      </a:cubicBezTo>
                      <a:cubicBezTo>
                        <a:pt x="513" y="177"/>
                        <a:pt x="425" y="239"/>
                        <a:pt x="382" y="297"/>
                      </a:cubicBezTo>
                      <a:lnTo>
                        <a:pt x="382" y="8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77" name="Freeform 8">
                  <a:extLst>
                    <a:ext uri="{FF2B5EF4-FFF2-40B4-BE49-F238E27FC236}">
                      <a16:creationId xmlns:a16="http://schemas.microsoft.com/office/drawing/2014/main" id="{45938122-88CF-4572-BFF4-5289381D12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927" y="3439"/>
                  <a:ext cx="152" cy="287"/>
                </a:xfrm>
                <a:custGeom>
                  <a:avLst/>
                  <a:gdLst>
                    <a:gd name="T0" fmla="*/ 178 w 681"/>
                    <a:gd name="T1" fmla="*/ 40 h 1288"/>
                    <a:gd name="T2" fmla="*/ 365 w 681"/>
                    <a:gd name="T3" fmla="*/ 0 h 1288"/>
                    <a:gd name="T4" fmla="*/ 365 w 681"/>
                    <a:gd name="T5" fmla="*/ 291 h 1288"/>
                    <a:gd name="T6" fmla="*/ 649 w 681"/>
                    <a:gd name="T7" fmla="*/ 291 h 1288"/>
                    <a:gd name="T8" fmla="*/ 657 w 681"/>
                    <a:gd name="T9" fmla="*/ 445 h 1288"/>
                    <a:gd name="T10" fmla="*/ 365 w 681"/>
                    <a:gd name="T11" fmla="*/ 445 h 1288"/>
                    <a:gd name="T12" fmla="*/ 365 w 681"/>
                    <a:gd name="T13" fmla="*/ 946 h 1288"/>
                    <a:gd name="T14" fmla="*/ 493 w 681"/>
                    <a:gd name="T15" fmla="*/ 1112 h 1288"/>
                    <a:gd name="T16" fmla="*/ 679 w 681"/>
                    <a:gd name="T17" fmla="*/ 1086 h 1288"/>
                    <a:gd name="T18" fmla="*/ 681 w 681"/>
                    <a:gd name="T19" fmla="*/ 1116 h 1288"/>
                    <a:gd name="T20" fmla="*/ 649 w 681"/>
                    <a:gd name="T21" fmla="*/ 1230 h 1288"/>
                    <a:gd name="T22" fmla="*/ 389 w 681"/>
                    <a:gd name="T23" fmla="*/ 1288 h 1288"/>
                    <a:gd name="T24" fmla="*/ 130 w 681"/>
                    <a:gd name="T25" fmla="*/ 980 h 1288"/>
                    <a:gd name="T26" fmla="*/ 144 w 681"/>
                    <a:gd name="T27" fmla="*/ 445 h 1288"/>
                    <a:gd name="T28" fmla="*/ 0 w 681"/>
                    <a:gd name="T29" fmla="*/ 445 h 1288"/>
                    <a:gd name="T30" fmla="*/ 30 w 681"/>
                    <a:gd name="T31" fmla="*/ 303 h 1288"/>
                    <a:gd name="T32" fmla="*/ 144 w 681"/>
                    <a:gd name="T33" fmla="*/ 262 h 1288"/>
                    <a:gd name="T34" fmla="*/ 178 w 681"/>
                    <a:gd name="T35" fmla="*/ 40 h 1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681" h="1288">
                      <a:moveTo>
                        <a:pt x="178" y="40"/>
                      </a:moveTo>
                      <a:cubicBezTo>
                        <a:pt x="218" y="18"/>
                        <a:pt x="306" y="0"/>
                        <a:pt x="365" y="0"/>
                      </a:cubicBezTo>
                      <a:cubicBezTo>
                        <a:pt x="365" y="291"/>
                        <a:pt x="365" y="291"/>
                        <a:pt x="365" y="291"/>
                      </a:cubicBezTo>
                      <a:cubicBezTo>
                        <a:pt x="649" y="291"/>
                        <a:pt x="649" y="291"/>
                        <a:pt x="649" y="291"/>
                      </a:cubicBezTo>
                      <a:cubicBezTo>
                        <a:pt x="655" y="321"/>
                        <a:pt x="663" y="401"/>
                        <a:pt x="657" y="445"/>
                      </a:cubicBezTo>
                      <a:cubicBezTo>
                        <a:pt x="365" y="445"/>
                        <a:pt x="365" y="445"/>
                        <a:pt x="365" y="445"/>
                      </a:cubicBezTo>
                      <a:cubicBezTo>
                        <a:pt x="365" y="946"/>
                        <a:pt x="365" y="946"/>
                        <a:pt x="365" y="946"/>
                      </a:cubicBezTo>
                      <a:cubicBezTo>
                        <a:pt x="365" y="1066"/>
                        <a:pt x="397" y="1112"/>
                        <a:pt x="493" y="1112"/>
                      </a:cubicBezTo>
                      <a:cubicBezTo>
                        <a:pt x="547" y="1112"/>
                        <a:pt x="621" y="1100"/>
                        <a:pt x="679" y="1086"/>
                      </a:cubicBezTo>
                      <a:cubicBezTo>
                        <a:pt x="681" y="1096"/>
                        <a:pt x="681" y="1112"/>
                        <a:pt x="681" y="1116"/>
                      </a:cubicBezTo>
                      <a:cubicBezTo>
                        <a:pt x="681" y="1152"/>
                        <a:pt x="669" y="1196"/>
                        <a:pt x="649" y="1230"/>
                      </a:cubicBezTo>
                      <a:cubicBezTo>
                        <a:pt x="571" y="1268"/>
                        <a:pt x="467" y="1288"/>
                        <a:pt x="389" y="1288"/>
                      </a:cubicBezTo>
                      <a:cubicBezTo>
                        <a:pt x="216" y="1288"/>
                        <a:pt x="130" y="1200"/>
                        <a:pt x="130" y="980"/>
                      </a:cubicBezTo>
                      <a:cubicBezTo>
                        <a:pt x="130" y="855"/>
                        <a:pt x="134" y="627"/>
                        <a:pt x="144" y="445"/>
                      </a:cubicBezTo>
                      <a:cubicBezTo>
                        <a:pt x="0" y="445"/>
                        <a:pt x="0" y="445"/>
                        <a:pt x="0" y="445"/>
                      </a:cubicBezTo>
                      <a:cubicBezTo>
                        <a:pt x="0" y="409"/>
                        <a:pt x="14" y="337"/>
                        <a:pt x="30" y="303"/>
                      </a:cubicBezTo>
                      <a:cubicBezTo>
                        <a:pt x="62" y="286"/>
                        <a:pt x="108" y="270"/>
                        <a:pt x="144" y="262"/>
                      </a:cubicBezTo>
                      <a:lnTo>
                        <a:pt x="178" y="4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78" name="Freeform 9">
                  <a:extLst>
                    <a:ext uri="{FF2B5EF4-FFF2-40B4-BE49-F238E27FC236}">
                      <a16:creationId xmlns:a16="http://schemas.microsoft.com/office/drawing/2014/main" id="{E9DBEDBB-0B6A-4F4C-BE9A-BA6140FBA0A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749" y="3496"/>
                  <a:ext cx="189" cy="230"/>
                </a:xfrm>
                <a:custGeom>
                  <a:avLst/>
                  <a:gdLst>
                    <a:gd name="T0" fmla="*/ 241 w 850"/>
                    <a:gd name="T1" fmla="*/ 557 h 1032"/>
                    <a:gd name="T2" fmla="*/ 543 w 850"/>
                    <a:gd name="T3" fmla="*/ 854 h 1032"/>
                    <a:gd name="T4" fmla="*/ 840 w 850"/>
                    <a:gd name="T5" fmla="*/ 800 h 1032"/>
                    <a:gd name="T6" fmla="*/ 802 w 850"/>
                    <a:gd name="T7" fmla="*/ 952 h 1032"/>
                    <a:gd name="T8" fmla="*/ 473 w 850"/>
                    <a:gd name="T9" fmla="*/ 1032 h 1032"/>
                    <a:gd name="T10" fmla="*/ 0 w 850"/>
                    <a:gd name="T11" fmla="*/ 535 h 1032"/>
                    <a:gd name="T12" fmla="*/ 487 w 850"/>
                    <a:gd name="T13" fmla="*/ 0 h 1032"/>
                    <a:gd name="T14" fmla="*/ 850 w 850"/>
                    <a:gd name="T15" fmla="*/ 449 h 1032"/>
                    <a:gd name="T16" fmla="*/ 844 w 850"/>
                    <a:gd name="T17" fmla="*/ 557 h 1032"/>
                    <a:gd name="T18" fmla="*/ 241 w 850"/>
                    <a:gd name="T19" fmla="*/ 557 h 1032"/>
                    <a:gd name="T20" fmla="*/ 623 w 850"/>
                    <a:gd name="T21" fmla="*/ 409 h 1032"/>
                    <a:gd name="T22" fmla="*/ 453 w 850"/>
                    <a:gd name="T23" fmla="*/ 141 h 1032"/>
                    <a:gd name="T24" fmla="*/ 237 w 850"/>
                    <a:gd name="T25" fmla="*/ 409 h 1032"/>
                    <a:gd name="T26" fmla="*/ 623 w 850"/>
                    <a:gd name="T27" fmla="*/ 40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50" h="1032">
                      <a:moveTo>
                        <a:pt x="241" y="557"/>
                      </a:moveTo>
                      <a:cubicBezTo>
                        <a:pt x="251" y="744"/>
                        <a:pt x="369" y="854"/>
                        <a:pt x="543" y="854"/>
                      </a:cubicBezTo>
                      <a:cubicBezTo>
                        <a:pt x="631" y="854"/>
                        <a:pt x="766" y="828"/>
                        <a:pt x="840" y="800"/>
                      </a:cubicBezTo>
                      <a:cubicBezTo>
                        <a:pt x="844" y="842"/>
                        <a:pt x="826" y="914"/>
                        <a:pt x="802" y="952"/>
                      </a:cubicBezTo>
                      <a:cubicBezTo>
                        <a:pt x="730" y="992"/>
                        <a:pt x="607" y="1032"/>
                        <a:pt x="473" y="1032"/>
                      </a:cubicBezTo>
                      <a:cubicBezTo>
                        <a:pt x="173" y="1032"/>
                        <a:pt x="0" y="818"/>
                        <a:pt x="0" y="535"/>
                      </a:cubicBezTo>
                      <a:cubicBezTo>
                        <a:pt x="0" y="231"/>
                        <a:pt x="193" y="0"/>
                        <a:pt x="487" y="0"/>
                      </a:cubicBezTo>
                      <a:cubicBezTo>
                        <a:pt x="744" y="0"/>
                        <a:pt x="850" y="179"/>
                        <a:pt x="850" y="449"/>
                      </a:cubicBezTo>
                      <a:cubicBezTo>
                        <a:pt x="850" y="483"/>
                        <a:pt x="848" y="521"/>
                        <a:pt x="844" y="557"/>
                      </a:cubicBezTo>
                      <a:lnTo>
                        <a:pt x="241" y="557"/>
                      </a:lnTo>
                      <a:close/>
                      <a:moveTo>
                        <a:pt x="623" y="409"/>
                      </a:moveTo>
                      <a:cubicBezTo>
                        <a:pt x="635" y="287"/>
                        <a:pt x="597" y="141"/>
                        <a:pt x="453" y="141"/>
                      </a:cubicBezTo>
                      <a:cubicBezTo>
                        <a:pt x="331" y="141"/>
                        <a:pt x="249" y="251"/>
                        <a:pt x="237" y="409"/>
                      </a:cubicBezTo>
                      <a:lnTo>
                        <a:pt x="623" y="40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79" name="Freeform 10">
                  <a:extLst>
                    <a:ext uri="{FF2B5EF4-FFF2-40B4-BE49-F238E27FC236}">
                      <a16:creationId xmlns:a16="http://schemas.microsoft.com/office/drawing/2014/main" id="{B906BE97-E433-46C8-908D-1A9F9BB98F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527" y="3496"/>
                  <a:ext cx="169" cy="222"/>
                </a:xfrm>
                <a:custGeom>
                  <a:avLst/>
                  <a:gdLst>
                    <a:gd name="T0" fmla="*/ 375 w 761"/>
                    <a:gd name="T1" fmla="*/ 221 h 998"/>
                    <a:gd name="T2" fmla="*/ 633 w 761"/>
                    <a:gd name="T3" fmla="*/ 0 h 998"/>
                    <a:gd name="T4" fmla="*/ 729 w 761"/>
                    <a:gd name="T5" fmla="*/ 16 h 998"/>
                    <a:gd name="T6" fmla="*/ 761 w 761"/>
                    <a:gd name="T7" fmla="*/ 165 h 998"/>
                    <a:gd name="T8" fmla="*/ 753 w 761"/>
                    <a:gd name="T9" fmla="*/ 237 h 998"/>
                    <a:gd name="T10" fmla="*/ 609 w 761"/>
                    <a:gd name="T11" fmla="*/ 203 h 998"/>
                    <a:gd name="T12" fmla="*/ 383 w 761"/>
                    <a:gd name="T13" fmla="*/ 353 h 998"/>
                    <a:gd name="T14" fmla="*/ 383 w 761"/>
                    <a:gd name="T15" fmla="*/ 836 h 998"/>
                    <a:gd name="T16" fmla="*/ 579 w 761"/>
                    <a:gd name="T17" fmla="*/ 876 h 998"/>
                    <a:gd name="T18" fmla="*/ 587 w 761"/>
                    <a:gd name="T19" fmla="*/ 998 h 998"/>
                    <a:gd name="T20" fmla="*/ 0 w 761"/>
                    <a:gd name="T21" fmla="*/ 998 h 998"/>
                    <a:gd name="T22" fmla="*/ 30 w 761"/>
                    <a:gd name="T23" fmla="*/ 882 h 998"/>
                    <a:gd name="T24" fmla="*/ 152 w 761"/>
                    <a:gd name="T25" fmla="*/ 834 h 998"/>
                    <a:gd name="T26" fmla="*/ 152 w 761"/>
                    <a:gd name="T27" fmla="*/ 191 h 998"/>
                    <a:gd name="T28" fmla="*/ 10 w 761"/>
                    <a:gd name="T29" fmla="*/ 191 h 998"/>
                    <a:gd name="T30" fmla="*/ 50 w 761"/>
                    <a:gd name="T31" fmla="*/ 49 h 998"/>
                    <a:gd name="T32" fmla="*/ 234 w 761"/>
                    <a:gd name="T33" fmla="*/ 14 h 998"/>
                    <a:gd name="T34" fmla="*/ 349 w 761"/>
                    <a:gd name="T35" fmla="*/ 30 h 998"/>
                    <a:gd name="T36" fmla="*/ 349 w 761"/>
                    <a:gd name="T37" fmla="*/ 221 h 998"/>
                    <a:gd name="T38" fmla="*/ 375 w 761"/>
                    <a:gd name="T39" fmla="*/ 221 h 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761" h="998">
                      <a:moveTo>
                        <a:pt x="375" y="221"/>
                      </a:moveTo>
                      <a:cubicBezTo>
                        <a:pt x="399" y="105"/>
                        <a:pt x="499" y="0"/>
                        <a:pt x="633" y="0"/>
                      </a:cubicBezTo>
                      <a:cubicBezTo>
                        <a:pt x="663" y="0"/>
                        <a:pt x="705" y="4"/>
                        <a:pt x="729" y="16"/>
                      </a:cubicBezTo>
                      <a:cubicBezTo>
                        <a:pt x="749" y="47"/>
                        <a:pt x="761" y="105"/>
                        <a:pt x="761" y="165"/>
                      </a:cubicBezTo>
                      <a:cubicBezTo>
                        <a:pt x="761" y="191"/>
                        <a:pt x="759" y="217"/>
                        <a:pt x="753" y="237"/>
                      </a:cubicBezTo>
                      <a:cubicBezTo>
                        <a:pt x="713" y="215"/>
                        <a:pt x="653" y="203"/>
                        <a:pt x="609" y="203"/>
                      </a:cubicBezTo>
                      <a:cubicBezTo>
                        <a:pt x="519" y="203"/>
                        <a:pt x="433" y="253"/>
                        <a:pt x="383" y="353"/>
                      </a:cubicBezTo>
                      <a:cubicBezTo>
                        <a:pt x="383" y="836"/>
                        <a:pt x="383" y="836"/>
                        <a:pt x="383" y="836"/>
                      </a:cubicBezTo>
                      <a:cubicBezTo>
                        <a:pt x="441" y="842"/>
                        <a:pt x="535" y="858"/>
                        <a:pt x="579" y="876"/>
                      </a:cubicBezTo>
                      <a:cubicBezTo>
                        <a:pt x="589" y="904"/>
                        <a:pt x="593" y="964"/>
                        <a:pt x="587" y="998"/>
                      </a:cubicBezTo>
                      <a:cubicBezTo>
                        <a:pt x="0" y="998"/>
                        <a:pt x="0" y="998"/>
                        <a:pt x="0" y="998"/>
                      </a:cubicBezTo>
                      <a:cubicBezTo>
                        <a:pt x="4" y="960"/>
                        <a:pt x="16" y="910"/>
                        <a:pt x="30" y="882"/>
                      </a:cubicBezTo>
                      <a:cubicBezTo>
                        <a:pt x="60" y="864"/>
                        <a:pt x="114" y="846"/>
                        <a:pt x="152" y="834"/>
                      </a:cubicBezTo>
                      <a:cubicBezTo>
                        <a:pt x="152" y="191"/>
                        <a:pt x="152" y="191"/>
                        <a:pt x="152" y="191"/>
                      </a:cubicBezTo>
                      <a:cubicBezTo>
                        <a:pt x="10" y="191"/>
                        <a:pt x="10" y="191"/>
                        <a:pt x="10" y="191"/>
                      </a:cubicBezTo>
                      <a:cubicBezTo>
                        <a:pt x="10" y="147"/>
                        <a:pt x="26" y="85"/>
                        <a:pt x="50" y="49"/>
                      </a:cubicBezTo>
                      <a:cubicBezTo>
                        <a:pt x="96" y="28"/>
                        <a:pt x="166" y="14"/>
                        <a:pt x="234" y="14"/>
                      </a:cubicBezTo>
                      <a:cubicBezTo>
                        <a:pt x="274" y="14"/>
                        <a:pt x="321" y="20"/>
                        <a:pt x="349" y="30"/>
                      </a:cubicBezTo>
                      <a:cubicBezTo>
                        <a:pt x="349" y="221"/>
                        <a:pt x="349" y="221"/>
                        <a:pt x="349" y="221"/>
                      </a:cubicBezTo>
                      <a:lnTo>
                        <a:pt x="375" y="22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0" name="Freeform 11">
                  <a:extLst>
                    <a:ext uri="{FF2B5EF4-FFF2-40B4-BE49-F238E27FC236}">
                      <a16:creationId xmlns:a16="http://schemas.microsoft.com/office/drawing/2014/main" id="{643AE2E9-D8E7-4149-A3E8-38CF12FB56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331" y="3496"/>
                  <a:ext cx="258" cy="222"/>
                </a:xfrm>
                <a:custGeom>
                  <a:avLst/>
                  <a:gdLst>
                    <a:gd name="T0" fmla="*/ 382 w 1157"/>
                    <a:gd name="T1" fmla="*/ 842 h 998"/>
                    <a:gd name="T2" fmla="*/ 520 w 1157"/>
                    <a:gd name="T3" fmla="*/ 874 h 998"/>
                    <a:gd name="T4" fmla="*/ 526 w 1157"/>
                    <a:gd name="T5" fmla="*/ 998 h 998"/>
                    <a:gd name="T6" fmla="*/ 0 w 1157"/>
                    <a:gd name="T7" fmla="*/ 998 h 998"/>
                    <a:gd name="T8" fmla="*/ 30 w 1157"/>
                    <a:gd name="T9" fmla="*/ 882 h 998"/>
                    <a:gd name="T10" fmla="*/ 152 w 1157"/>
                    <a:gd name="T11" fmla="*/ 834 h 998"/>
                    <a:gd name="T12" fmla="*/ 152 w 1157"/>
                    <a:gd name="T13" fmla="*/ 191 h 998"/>
                    <a:gd name="T14" fmla="*/ 8 w 1157"/>
                    <a:gd name="T15" fmla="*/ 191 h 998"/>
                    <a:gd name="T16" fmla="*/ 50 w 1157"/>
                    <a:gd name="T17" fmla="*/ 49 h 998"/>
                    <a:gd name="T18" fmla="*/ 234 w 1157"/>
                    <a:gd name="T19" fmla="*/ 14 h 998"/>
                    <a:gd name="T20" fmla="*/ 348 w 1157"/>
                    <a:gd name="T21" fmla="*/ 30 h 998"/>
                    <a:gd name="T22" fmla="*/ 348 w 1157"/>
                    <a:gd name="T23" fmla="*/ 183 h 998"/>
                    <a:gd name="T24" fmla="*/ 374 w 1157"/>
                    <a:gd name="T25" fmla="*/ 183 h 998"/>
                    <a:gd name="T26" fmla="*/ 699 w 1157"/>
                    <a:gd name="T27" fmla="*/ 0 h 998"/>
                    <a:gd name="T28" fmla="*/ 1011 w 1157"/>
                    <a:gd name="T29" fmla="*/ 363 h 998"/>
                    <a:gd name="T30" fmla="*/ 997 w 1157"/>
                    <a:gd name="T31" fmla="*/ 842 h 998"/>
                    <a:gd name="T32" fmla="*/ 1149 w 1157"/>
                    <a:gd name="T33" fmla="*/ 874 h 998"/>
                    <a:gd name="T34" fmla="*/ 1157 w 1157"/>
                    <a:gd name="T35" fmla="*/ 952 h 998"/>
                    <a:gd name="T36" fmla="*/ 1153 w 1157"/>
                    <a:gd name="T37" fmla="*/ 998 h 998"/>
                    <a:gd name="T38" fmla="*/ 645 w 1157"/>
                    <a:gd name="T39" fmla="*/ 998 h 998"/>
                    <a:gd name="T40" fmla="*/ 673 w 1157"/>
                    <a:gd name="T41" fmla="*/ 882 h 998"/>
                    <a:gd name="T42" fmla="*/ 777 w 1157"/>
                    <a:gd name="T43" fmla="*/ 834 h 998"/>
                    <a:gd name="T44" fmla="*/ 777 w 1157"/>
                    <a:gd name="T45" fmla="*/ 403 h 998"/>
                    <a:gd name="T46" fmla="*/ 605 w 1157"/>
                    <a:gd name="T47" fmla="*/ 177 h 998"/>
                    <a:gd name="T48" fmla="*/ 382 w 1157"/>
                    <a:gd name="T49" fmla="*/ 297 h 998"/>
                    <a:gd name="T50" fmla="*/ 382 w 1157"/>
                    <a:gd name="T51" fmla="*/ 842 h 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157" h="998">
                      <a:moveTo>
                        <a:pt x="382" y="842"/>
                      </a:moveTo>
                      <a:cubicBezTo>
                        <a:pt x="426" y="848"/>
                        <a:pt x="488" y="860"/>
                        <a:pt x="520" y="874"/>
                      </a:cubicBezTo>
                      <a:cubicBezTo>
                        <a:pt x="528" y="902"/>
                        <a:pt x="532" y="964"/>
                        <a:pt x="526" y="998"/>
                      </a:cubicBezTo>
                      <a:cubicBezTo>
                        <a:pt x="0" y="998"/>
                        <a:pt x="0" y="998"/>
                        <a:pt x="0" y="998"/>
                      </a:cubicBezTo>
                      <a:cubicBezTo>
                        <a:pt x="4" y="960"/>
                        <a:pt x="16" y="910"/>
                        <a:pt x="30" y="882"/>
                      </a:cubicBezTo>
                      <a:cubicBezTo>
                        <a:pt x="60" y="864"/>
                        <a:pt x="114" y="846"/>
                        <a:pt x="152" y="834"/>
                      </a:cubicBezTo>
                      <a:cubicBezTo>
                        <a:pt x="152" y="191"/>
                        <a:pt x="152" y="191"/>
                        <a:pt x="152" y="191"/>
                      </a:cubicBezTo>
                      <a:cubicBezTo>
                        <a:pt x="8" y="191"/>
                        <a:pt x="8" y="191"/>
                        <a:pt x="8" y="191"/>
                      </a:cubicBezTo>
                      <a:cubicBezTo>
                        <a:pt x="10" y="147"/>
                        <a:pt x="28" y="83"/>
                        <a:pt x="50" y="49"/>
                      </a:cubicBezTo>
                      <a:cubicBezTo>
                        <a:pt x="94" y="28"/>
                        <a:pt x="164" y="14"/>
                        <a:pt x="234" y="14"/>
                      </a:cubicBezTo>
                      <a:cubicBezTo>
                        <a:pt x="274" y="14"/>
                        <a:pt x="320" y="20"/>
                        <a:pt x="348" y="30"/>
                      </a:cubicBezTo>
                      <a:cubicBezTo>
                        <a:pt x="348" y="183"/>
                        <a:pt x="348" y="183"/>
                        <a:pt x="348" y="183"/>
                      </a:cubicBezTo>
                      <a:cubicBezTo>
                        <a:pt x="374" y="183"/>
                        <a:pt x="374" y="183"/>
                        <a:pt x="374" y="183"/>
                      </a:cubicBezTo>
                      <a:cubicBezTo>
                        <a:pt x="418" y="97"/>
                        <a:pt x="520" y="0"/>
                        <a:pt x="699" y="0"/>
                      </a:cubicBezTo>
                      <a:cubicBezTo>
                        <a:pt x="861" y="0"/>
                        <a:pt x="1011" y="51"/>
                        <a:pt x="1011" y="363"/>
                      </a:cubicBezTo>
                      <a:cubicBezTo>
                        <a:pt x="1011" y="521"/>
                        <a:pt x="1005" y="688"/>
                        <a:pt x="997" y="842"/>
                      </a:cubicBezTo>
                      <a:cubicBezTo>
                        <a:pt x="1045" y="846"/>
                        <a:pt x="1109" y="860"/>
                        <a:pt x="1149" y="874"/>
                      </a:cubicBezTo>
                      <a:cubicBezTo>
                        <a:pt x="1155" y="900"/>
                        <a:pt x="1157" y="926"/>
                        <a:pt x="1157" y="952"/>
                      </a:cubicBezTo>
                      <a:cubicBezTo>
                        <a:pt x="1157" y="970"/>
                        <a:pt x="1155" y="986"/>
                        <a:pt x="1153" y="998"/>
                      </a:cubicBezTo>
                      <a:cubicBezTo>
                        <a:pt x="645" y="998"/>
                        <a:pt x="645" y="998"/>
                        <a:pt x="645" y="998"/>
                      </a:cubicBezTo>
                      <a:cubicBezTo>
                        <a:pt x="649" y="960"/>
                        <a:pt x="659" y="910"/>
                        <a:pt x="673" y="882"/>
                      </a:cubicBezTo>
                      <a:cubicBezTo>
                        <a:pt x="699" y="864"/>
                        <a:pt x="745" y="846"/>
                        <a:pt x="777" y="834"/>
                      </a:cubicBezTo>
                      <a:cubicBezTo>
                        <a:pt x="777" y="403"/>
                        <a:pt x="777" y="403"/>
                        <a:pt x="777" y="403"/>
                      </a:cubicBezTo>
                      <a:cubicBezTo>
                        <a:pt x="777" y="267"/>
                        <a:pt x="733" y="177"/>
                        <a:pt x="605" y="177"/>
                      </a:cubicBezTo>
                      <a:cubicBezTo>
                        <a:pt x="512" y="177"/>
                        <a:pt x="424" y="239"/>
                        <a:pt x="382" y="297"/>
                      </a:cubicBezTo>
                      <a:lnTo>
                        <a:pt x="382" y="8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1" name="Freeform 12">
                  <a:extLst>
                    <a:ext uri="{FF2B5EF4-FFF2-40B4-BE49-F238E27FC236}">
                      <a16:creationId xmlns:a16="http://schemas.microsoft.com/office/drawing/2014/main" id="{0AA53656-B08F-4076-AE4C-CBA6E5AFE6D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043" y="3496"/>
                  <a:ext cx="212" cy="230"/>
                </a:xfrm>
                <a:custGeom>
                  <a:avLst/>
                  <a:gdLst>
                    <a:gd name="T0" fmla="*/ 573 w 953"/>
                    <a:gd name="T1" fmla="*/ 884 h 1032"/>
                    <a:gd name="T2" fmla="*/ 286 w 953"/>
                    <a:gd name="T3" fmla="*/ 1032 h 1032"/>
                    <a:gd name="T4" fmla="*/ 0 w 953"/>
                    <a:gd name="T5" fmla="*/ 750 h 1032"/>
                    <a:gd name="T6" fmla="*/ 390 w 953"/>
                    <a:gd name="T7" fmla="*/ 427 h 1032"/>
                    <a:gd name="T8" fmla="*/ 565 w 953"/>
                    <a:gd name="T9" fmla="*/ 461 h 1032"/>
                    <a:gd name="T10" fmla="*/ 565 w 953"/>
                    <a:gd name="T11" fmla="*/ 369 h 1032"/>
                    <a:gd name="T12" fmla="*/ 382 w 953"/>
                    <a:gd name="T13" fmla="*/ 181 h 1032"/>
                    <a:gd name="T14" fmla="*/ 74 w 953"/>
                    <a:gd name="T15" fmla="*/ 271 h 1032"/>
                    <a:gd name="T16" fmla="*/ 66 w 953"/>
                    <a:gd name="T17" fmla="*/ 203 h 1032"/>
                    <a:gd name="T18" fmla="*/ 96 w 953"/>
                    <a:gd name="T19" fmla="*/ 63 h 1032"/>
                    <a:gd name="T20" fmla="*/ 439 w 953"/>
                    <a:gd name="T21" fmla="*/ 0 h 1032"/>
                    <a:gd name="T22" fmla="*/ 789 w 953"/>
                    <a:gd name="T23" fmla="*/ 367 h 1032"/>
                    <a:gd name="T24" fmla="*/ 789 w 953"/>
                    <a:gd name="T25" fmla="*/ 730 h 1032"/>
                    <a:gd name="T26" fmla="*/ 815 w 953"/>
                    <a:gd name="T27" fmla="*/ 856 h 1032"/>
                    <a:gd name="T28" fmla="*/ 951 w 953"/>
                    <a:gd name="T29" fmla="*/ 836 h 1032"/>
                    <a:gd name="T30" fmla="*/ 953 w 953"/>
                    <a:gd name="T31" fmla="*/ 862 h 1032"/>
                    <a:gd name="T32" fmla="*/ 925 w 953"/>
                    <a:gd name="T33" fmla="*/ 974 h 1032"/>
                    <a:gd name="T34" fmla="*/ 677 w 953"/>
                    <a:gd name="T35" fmla="*/ 1032 h 1032"/>
                    <a:gd name="T36" fmla="*/ 587 w 953"/>
                    <a:gd name="T37" fmla="*/ 884 h 1032"/>
                    <a:gd name="T38" fmla="*/ 573 w 953"/>
                    <a:gd name="T39" fmla="*/ 884 h 1032"/>
                    <a:gd name="T40" fmla="*/ 569 w 953"/>
                    <a:gd name="T41" fmla="*/ 573 h 1032"/>
                    <a:gd name="T42" fmla="*/ 443 w 953"/>
                    <a:gd name="T43" fmla="*/ 557 h 1032"/>
                    <a:gd name="T44" fmla="*/ 230 w 953"/>
                    <a:gd name="T45" fmla="*/ 718 h 1032"/>
                    <a:gd name="T46" fmla="*/ 384 w 953"/>
                    <a:gd name="T47" fmla="*/ 864 h 1032"/>
                    <a:gd name="T48" fmla="*/ 569 w 953"/>
                    <a:gd name="T49" fmla="*/ 778 h 1032"/>
                    <a:gd name="T50" fmla="*/ 569 w 953"/>
                    <a:gd name="T51" fmla="*/ 573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953" h="1032">
                      <a:moveTo>
                        <a:pt x="573" y="884"/>
                      </a:moveTo>
                      <a:cubicBezTo>
                        <a:pt x="519" y="978"/>
                        <a:pt x="421" y="1032"/>
                        <a:pt x="286" y="1032"/>
                      </a:cubicBezTo>
                      <a:cubicBezTo>
                        <a:pt x="140" y="1032"/>
                        <a:pt x="0" y="942"/>
                        <a:pt x="0" y="750"/>
                      </a:cubicBezTo>
                      <a:cubicBezTo>
                        <a:pt x="0" y="535"/>
                        <a:pt x="178" y="427"/>
                        <a:pt x="390" y="427"/>
                      </a:cubicBezTo>
                      <a:cubicBezTo>
                        <a:pt x="451" y="427"/>
                        <a:pt x="517" y="439"/>
                        <a:pt x="565" y="461"/>
                      </a:cubicBezTo>
                      <a:cubicBezTo>
                        <a:pt x="565" y="369"/>
                        <a:pt x="565" y="369"/>
                        <a:pt x="565" y="369"/>
                      </a:cubicBezTo>
                      <a:cubicBezTo>
                        <a:pt x="565" y="241"/>
                        <a:pt x="503" y="181"/>
                        <a:pt x="382" y="181"/>
                      </a:cubicBezTo>
                      <a:cubicBezTo>
                        <a:pt x="292" y="181"/>
                        <a:pt x="146" y="227"/>
                        <a:pt x="74" y="271"/>
                      </a:cubicBezTo>
                      <a:cubicBezTo>
                        <a:pt x="68" y="255"/>
                        <a:pt x="66" y="225"/>
                        <a:pt x="66" y="203"/>
                      </a:cubicBezTo>
                      <a:cubicBezTo>
                        <a:pt x="66" y="151"/>
                        <a:pt x="78" y="93"/>
                        <a:pt x="96" y="63"/>
                      </a:cubicBezTo>
                      <a:cubicBezTo>
                        <a:pt x="166" y="28"/>
                        <a:pt x="324" y="0"/>
                        <a:pt x="439" y="0"/>
                      </a:cubicBezTo>
                      <a:cubicBezTo>
                        <a:pt x="673" y="0"/>
                        <a:pt x="789" y="101"/>
                        <a:pt x="789" y="367"/>
                      </a:cubicBezTo>
                      <a:cubicBezTo>
                        <a:pt x="789" y="730"/>
                        <a:pt x="789" y="730"/>
                        <a:pt x="789" y="730"/>
                      </a:cubicBezTo>
                      <a:cubicBezTo>
                        <a:pt x="789" y="782"/>
                        <a:pt x="799" y="832"/>
                        <a:pt x="815" y="856"/>
                      </a:cubicBezTo>
                      <a:cubicBezTo>
                        <a:pt x="849" y="856"/>
                        <a:pt x="913" y="846"/>
                        <a:pt x="951" y="836"/>
                      </a:cubicBezTo>
                      <a:cubicBezTo>
                        <a:pt x="953" y="846"/>
                        <a:pt x="953" y="856"/>
                        <a:pt x="953" y="862"/>
                      </a:cubicBezTo>
                      <a:cubicBezTo>
                        <a:pt x="953" y="900"/>
                        <a:pt x="941" y="942"/>
                        <a:pt x="925" y="974"/>
                      </a:cubicBezTo>
                      <a:cubicBezTo>
                        <a:pt x="877" y="1002"/>
                        <a:pt x="765" y="1032"/>
                        <a:pt x="677" y="1032"/>
                      </a:cubicBezTo>
                      <a:cubicBezTo>
                        <a:pt x="635" y="1008"/>
                        <a:pt x="599" y="948"/>
                        <a:pt x="587" y="884"/>
                      </a:cubicBezTo>
                      <a:lnTo>
                        <a:pt x="573" y="884"/>
                      </a:lnTo>
                      <a:close/>
                      <a:moveTo>
                        <a:pt x="569" y="573"/>
                      </a:moveTo>
                      <a:cubicBezTo>
                        <a:pt x="533" y="563"/>
                        <a:pt x="477" y="557"/>
                        <a:pt x="443" y="557"/>
                      </a:cubicBezTo>
                      <a:cubicBezTo>
                        <a:pt x="306" y="557"/>
                        <a:pt x="230" y="621"/>
                        <a:pt x="230" y="718"/>
                      </a:cubicBezTo>
                      <a:cubicBezTo>
                        <a:pt x="230" y="820"/>
                        <a:pt x="302" y="864"/>
                        <a:pt x="384" y="864"/>
                      </a:cubicBezTo>
                      <a:cubicBezTo>
                        <a:pt x="463" y="864"/>
                        <a:pt x="533" y="828"/>
                        <a:pt x="569" y="778"/>
                      </a:cubicBezTo>
                      <a:lnTo>
                        <a:pt x="569" y="5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2" name="Freeform 13">
                  <a:extLst>
                    <a:ext uri="{FF2B5EF4-FFF2-40B4-BE49-F238E27FC236}">
                      <a16:creationId xmlns:a16="http://schemas.microsoft.com/office/drawing/2014/main" id="{7FDBF98C-FC5C-43C9-AA82-3844F22025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821" y="3439"/>
                  <a:ext cx="152" cy="287"/>
                </a:xfrm>
                <a:custGeom>
                  <a:avLst/>
                  <a:gdLst>
                    <a:gd name="T0" fmla="*/ 178 w 681"/>
                    <a:gd name="T1" fmla="*/ 40 h 1288"/>
                    <a:gd name="T2" fmla="*/ 364 w 681"/>
                    <a:gd name="T3" fmla="*/ 0 h 1288"/>
                    <a:gd name="T4" fmla="*/ 364 w 681"/>
                    <a:gd name="T5" fmla="*/ 291 h 1288"/>
                    <a:gd name="T6" fmla="*/ 649 w 681"/>
                    <a:gd name="T7" fmla="*/ 291 h 1288"/>
                    <a:gd name="T8" fmla="*/ 657 w 681"/>
                    <a:gd name="T9" fmla="*/ 445 h 1288"/>
                    <a:gd name="T10" fmla="*/ 364 w 681"/>
                    <a:gd name="T11" fmla="*/ 445 h 1288"/>
                    <a:gd name="T12" fmla="*/ 364 w 681"/>
                    <a:gd name="T13" fmla="*/ 946 h 1288"/>
                    <a:gd name="T14" fmla="*/ 492 w 681"/>
                    <a:gd name="T15" fmla="*/ 1112 h 1288"/>
                    <a:gd name="T16" fmla="*/ 679 w 681"/>
                    <a:gd name="T17" fmla="*/ 1086 h 1288"/>
                    <a:gd name="T18" fmla="*/ 681 w 681"/>
                    <a:gd name="T19" fmla="*/ 1116 h 1288"/>
                    <a:gd name="T20" fmla="*/ 649 w 681"/>
                    <a:gd name="T21" fmla="*/ 1230 h 1288"/>
                    <a:gd name="T22" fmla="*/ 388 w 681"/>
                    <a:gd name="T23" fmla="*/ 1288 h 1288"/>
                    <a:gd name="T24" fmla="*/ 130 w 681"/>
                    <a:gd name="T25" fmla="*/ 980 h 1288"/>
                    <a:gd name="T26" fmla="*/ 144 w 681"/>
                    <a:gd name="T27" fmla="*/ 445 h 1288"/>
                    <a:gd name="T28" fmla="*/ 0 w 681"/>
                    <a:gd name="T29" fmla="*/ 445 h 1288"/>
                    <a:gd name="T30" fmla="*/ 30 w 681"/>
                    <a:gd name="T31" fmla="*/ 303 h 1288"/>
                    <a:gd name="T32" fmla="*/ 144 w 681"/>
                    <a:gd name="T33" fmla="*/ 262 h 1288"/>
                    <a:gd name="T34" fmla="*/ 178 w 681"/>
                    <a:gd name="T35" fmla="*/ 40 h 1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681" h="1288">
                      <a:moveTo>
                        <a:pt x="178" y="40"/>
                      </a:moveTo>
                      <a:cubicBezTo>
                        <a:pt x="218" y="18"/>
                        <a:pt x="306" y="0"/>
                        <a:pt x="364" y="0"/>
                      </a:cubicBezTo>
                      <a:cubicBezTo>
                        <a:pt x="364" y="291"/>
                        <a:pt x="364" y="291"/>
                        <a:pt x="364" y="291"/>
                      </a:cubicBezTo>
                      <a:cubicBezTo>
                        <a:pt x="649" y="291"/>
                        <a:pt x="649" y="291"/>
                        <a:pt x="649" y="291"/>
                      </a:cubicBezTo>
                      <a:cubicBezTo>
                        <a:pt x="655" y="321"/>
                        <a:pt x="663" y="401"/>
                        <a:pt x="657" y="445"/>
                      </a:cubicBezTo>
                      <a:cubicBezTo>
                        <a:pt x="364" y="445"/>
                        <a:pt x="364" y="445"/>
                        <a:pt x="364" y="445"/>
                      </a:cubicBezTo>
                      <a:cubicBezTo>
                        <a:pt x="364" y="946"/>
                        <a:pt x="364" y="946"/>
                        <a:pt x="364" y="946"/>
                      </a:cubicBezTo>
                      <a:cubicBezTo>
                        <a:pt x="364" y="1066"/>
                        <a:pt x="396" y="1112"/>
                        <a:pt x="492" y="1112"/>
                      </a:cubicBezTo>
                      <a:cubicBezTo>
                        <a:pt x="546" y="1112"/>
                        <a:pt x="621" y="1100"/>
                        <a:pt x="679" y="1086"/>
                      </a:cubicBezTo>
                      <a:cubicBezTo>
                        <a:pt x="681" y="1096"/>
                        <a:pt x="681" y="1112"/>
                        <a:pt x="681" y="1116"/>
                      </a:cubicBezTo>
                      <a:cubicBezTo>
                        <a:pt x="681" y="1152"/>
                        <a:pt x="669" y="1196"/>
                        <a:pt x="649" y="1230"/>
                      </a:cubicBezTo>
                      <a:cubicBezTo>
                        <a:pt x="570" y="1268"/>
                        <a:pt x="466" y="1288"/>
                        <a:pt x="388" y="1288"/>
                      </a:cubicBezTo>
                      <a:cubicBezTo>
                        <a:pt x="216" y="1288"/>
                        <a:pt x="130" y="1200"/>
                        <a:pt x="130" y="980"/>
                      </a:cubicBezTo>
                      <a:cubicBezTo>
                        <a:pt x="130" y="855"/>
                        <a:pt x="134" y="627"/>
                        <a:pt x="144" y="445"/>
                      </a:cubicBezTo>
                      <a:cubicBezTo>
                        <a:pt x="0" y="445"/>
                        <a:pt x="0" y="445"/>
                        <a:pt x="0" y="445"/>
                      </a:cubicBezTo>
                      <a:cubicBezTo>
                        <a:pt x="0" y="409"/>
                        <a:pt x="14" y="337"/>
                        <a:pt x="30" y="303"/>
                      </a:cubicBezTo>
                      <a:cubicBezTo>
                        <a:pt x="62" y="286"/>
                        <a:pt x="108" y="270"/>
                        <a:pt x="144" y="262"/>
                      </a:cubicBezTo>
                      <a:lnTo>
                        <a:pt x="178" y="4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3" name="Freeform 14">
                  <a:extLst>
                    <a:ext uri="{FF2B5EF4-FFF2-40B4-BE49-F238E27FC236}">
                      <a16:creationId xmlns:a16="http://schemas.microsoft.com/office/drawing/2014/main" id="{442356E3-B6B3-4DEE-B061-9EDE5F1A7E6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2640" y="3390"/>
                  <a:ext cx="120" cy="328"/>
                </a:xfrm>
                <a:custGeom>
                  <a:avLst/>
                  <a:gdLst>
                    <a:gd name="T0" fmla="*/ 8 w 541"/>
                    <a:gd name="T1" fmla="*/ 665 h 1472"/>
                    <a:gd name="T2" fmla="*/ 50 w 541"/>
                    <a:gd name="T3" fmla="*/ 523 h 1472"/>
                    <a:gd name="T4" fmla="*/ 252 w 541"/>
                    <a:gd name="T5" fmla="*/ 488 h 1472"/>
                    <a:gd name="T6" fmla="*/ 383 w 541"/>
                    <a:gd name="T7" fmla="*/ 504 h 1472"/>
                    <a:gd name="T8" fmla="*/ 383 w 541"/>
                    <a:gd name="T9" fmla="*/ 1316 h 1472"/>
                    <a:gd name="T10" fmla="*/ 533 w 541"/>
                    <a:gd name="T11" fmla="*/ 1348 h 1472"/>
                    <a:gd name="T12" fmla="*/ 541 w 541"/>
                    <a:gd name="T13" fmla="*/ 1426 h 1472"/>
                    <a:gd name="T14" fmla="*/ 537 w 541"/>
                    <a:gd name="T15" fmla="*/ 1472 h 1472"/>
                    <a:gd name="T16" fmla="*/ 0 w 541"/>
                    <a:gd name="T17" fmla="*/ 1472 h 1472"/>
                    <a:gd name="T18" fmla="*/ 30 w 541"/>
                    <a:gd name="T19" fmla="*/ 1356 h 1472"/>
                    <a:gd name="T20" fmla="*/ 152 w 541"/>
                    <a:gd name="T21" fmla="*/ 1308 h 1472"/>
                    <a:gd name="T22" fmla="*/ 152 w 541"/>
                    <a:gd name="T23" fmla="*/ 665 h 1472"/>
                    <a:gd name="T24" fmla="*/ 8 w 541"/>
                    <a:gd name="T25" fmla="*/ 665 h 1472"/>
                    <a:gd name="T26" fmla="*/ 415 w 541"/>
                    <a:gd name="T27" fmla="*/ 140 h 1472"/>
                    <a:gd name="T28" fmla="*/ 272 w 541"/>
                    <a:gd name="T29" fmla="*/ 290 h 1472"/>
                    <a:gd name="T30" fmla="*/ 128 w 541"/>
                    <a:gd name="T31" fmla="*/ 140 h 1472"/>
                    <a:gd name="T32" fmla="*/ 272 w 541"/>
                    <a:gd name="T33" fmla="*/ 0 h 1472"/>
                    <a:gd name="T34" fmla="*/ 415 w 541"/>
                    <a:gd name="T35" fmla="*/ 140 h 14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541" h="1472">
                      <a:moveTo>
                        <a:pt x="8" y="665"/>
                      </a:moveTo>
                      <a:cubicBezTo>
                        <a:pt x="10" y="621"/>
                        <a:pt x="28" y="557"/>
                        <a:pt x="50" y="523"/>
                      </a:cubicBezTo>
                      <a:cubicBezTo>
                        <a:pt x="98" y="502"/>
                        <a:pt x="176" y="488"/>
                        <a:pt x="252" y="488"/>
                      </a:cubicBezTo>
                      <a:cubicBezTo>
                        <a:pt x="296" y="488"/>
                        <a:pt x="350" y="494"/>
                        <a:pt x="383" y="504"/>
                      </a:cubicBezTo>
                      <a:cubicBezTo>
                        <a:pt x="383" y="1316"/>
                        <a:pt x="383" y="1316"/>
                        <a:pt x="383" y="1316"/>
                      </a:cubicBezTo>
                      <a:cubicBezTo>
                        <a:pt x="429" y="1320"/>
                        <a:pt x="495" y="1334"/>
                        <a:pt x="533" y="1348"/>
                      </a:cubicBezTo>
                      <a:cubicBezTo>
                        <a:pt x="539" y="1374"/>
                        <a:pt x="541" y="1400"/>
                        <a:pt x="541" y="1426"/>
                      </a:cubicBezTo>
                      <a:cubicBezTo>
                        <a:pt x="541" y="1444"/>
                        <a:pt x="539" y="1460"/>
                        <a:pt x="537" y="1472"/>
                      </a:cubicBezTo>
                      <a:cubicBezTo>
                        <a:pt x="0" y="1472"/>
                        <a:pt x="0" y="1472"/>
                        <a:pt x="0" y="1472"/>
                      </a:cubicBezTo>
                      <a:cubicBezTo>
                        <a:pt x="4" y="1434"/>
                        <a:pt x="16" y="1384"/>
                        <a:pt x="30" y="1356"/>
                      </a:cubicBezTo>
                      <a:cubicBezTo>
                        <a:pt x="60" y="1338"/>
                        <a:pt x="112" y="1320"/>
                        <a:pt x="152" y="1308"/>
                      </a:cubicBezTo>
                      <a:cubicBezTo>
                        <a:pt x="152" y="665"/>
                        <a:pt x="152" y="665"/>
                        <a:pt x="152" y="665"/>
                      </a:cubicBezTo>
                      <a:lnTo>
                        <a:pt x="8" y="665"/>
                      </a:lnTo>
                      <a:close/>
                      <a:moveTo>
                        <a:pt x="415" y="140"/>
                      </a:moveTo>
                      <a:cubicBezTo>
                        <a:pt x="415" y="236"/>
                        <a:pt x="357" y="290"/>
                        <a:pt x="272" y="290"/>
                      </a:cubicBezTo>
                      <a:cubicBezTo>
                        <a:pt x="178" y="290"/>
                        <a:pt x="128" y="238"/>
                        <a:pt x="128" y="140"/>
                      </a:cubicBezTo>
                      <a:cubicBezTo>
                        <a:pt x="128" y="56"/>
                        <a:pt x="188" y="0"/>
                        <a:pt x="272" y="0"/>
                      </a:cubicBezTo>
                      <a:cubicBezTo>
                        <a:pt x="357" y="0"/>
                        <a:pt x="415" y="52"/>
                        <a:pt x="415" y="1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4" name="Freeform 15">
                  <a:extLst>
                    <a:ext uri="{FF2B5EF4-FFF2-40B4-BE49-F238E27FC236}">
                      <a16:creationId xmlns:a16="http://schemas.microsoft.com/office/drawing/2014/main" id="{391D29EF-693F-45B7-B1D9-496D5FF916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2496" y="3496"/>
                  <a:ext cx="213" cy="230"/>
                </a:xfrm>
                <a:custGeom>
                  <a:avLst/>
                  <a:gdLst>
                    <a:gd name="T0" fmla="*/ 958 w 958"/>
                    <a:gd name="T1" fmla="*/ 501 h 1032"/>
                    <a:gd name="T2" fmla="*/ 479 w 958"/>
                    <a:gd name="T3" fmla="*/ 1032 h 1032"/>
                    <a:gd name="T4" fmla="*/ 0 w 958"/>
                    <a:gd name="T5" fmla="*/ 501 h 1032"/>
                    <a:gd name="T6" fmla="*/ 479 w 958"/>
                    <a:gd name="T7" fmla="*/ 0 h 1032"/>
                    <a:gd name="T8" fmla="*/ 958 w 958"/>
                    <a:gd name="T9" fmla="*/ 501 h 1032"/>
                    <a:gd name="T10" fmla="*/ 479 w 958"/>
                    <a:gd name="T11" fmla="*/ 880 h 1032"/>
                    <a:gd name="T12" fmla="*/ 719 w 958"/>
                    <a:gd name="T13" fmla="*/ 501 h 1032"/>
                    <a:gd name="T14" fmla="*/ 479 w 958"/>
                    <a:gd name="T15" fmla="*/ 151 h 1032"/>
                    <a:gd name="T16" fmla="*/ 236 w 958"/>
                    <a:gd name="T17" fmla="*/ 501 h 1032"/>
                    <a:gd name="T18" fmla="*/ 479 w 958"/>
                    <a:gd name="T19" fmla="*/ 880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58" h="1032">
                      <a:moveTo>
                        <a:pt x="958" y="501"/>
                      </a:moveTo>
                      <a:cubicBezTo>
                        <a:pt x="958" y="840"/>
                        <a:pt x="769" y="1032"/>
                        <a:pt x="479" y="1032"/>
                      </a:cubicBezTo>
                      <a:cubicBezTo>
                        <a:pt x="172" y="1032"/>
                        <a:pt x="0" y="850"/>
                        <a:pt x="0" y="501"/>
                      </a:cubicBezTo>
                      <a:cubicBezTo>
                        <a:pt x="0" y="191"/>
                        <a:pt x="206" y="0"/>
                        <a:pt x="479" y="0"/>
                      </a:cubicBezTo>
                      <a:cubicBezTo>
                        <a:pt x="765" y="0"/>
                        <a:pt x="958" y="179"/>
                        <a:pt x="958" y="501"/>
                      </a:cubicBezTo>
                      <a:close/>
                      <a:moveTo>
                        <a:pt x="479" y="880"/>
                      </a:moveTo>
                      <a:cubicBezTo>
                        <a:pt x="641" y="880"/>
                        <a:pt x="719" y="734"/>
                        <a:pt x="719" y="501"/>
                      </a:cubicBezTo>
                      <a:cubicBezTo>
                        <a:pt x="719" y="301"/>
                        <a:pt x="625" y="151"/>
                        <a:pt x="479" y="151"/>
                      </a:cubicBezTo>
                      <a:cubicBezTo>
                        <a:pt x="323" y="151"/>
                        <a:pt x="236" y="291"/>
                        <a:pt x="236" y="501"/>
                      </a:cubicBezTo>
                      <a:cubicBezTo>
                        <a:pt x="236" y="730"/>
                        <a:pt x="329" y="880"/>
                        <a:pt x="479" y="88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5" name="Freeform 16">
                  <a:extLst>
                    <a:ext uri="{FF2B5EF4-FFF2-40B4-BE49-F238E27FC236}">
                      <a16:creationId xmlns:a16="http://schemas.microsoft.com/office/drawing/2014/main" id="{A9F52CB3-17DE-41C9-8D61-9BFD9D1F83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255" y="3496"/>
                  <a:ext cx="258" cy="222"/>
                </a:xfrm>
                <a:custGeom>
                  <a:avLst/>
                  <a:gdLst>
                    <a:gd name="T0" fmla="*/ 383 w 1158"/>
                    <a:gd name="T1" fmla="*/ 842 h 998"/>
                    <a:gd name="T2" fmla="*/ 521 w 1158"/>
                    <a:gd name="T3" fmla="*/ 874 h 998"/>
                    <a:gd name="T4" fmla="*/ 527 w 1158"/>
                    <a:gd name="T5" fmla="*/ 998 h 998"/>
                    <a:gd name="T6" fmla="*/ 0 w 1158"/>
                    <a:gd name="T7" fmla="*/ 998 h 998"/>
                    <a:gd name="T8" fmla="*/ 30 w 1158"/>
                    <a:gd name="T9" fmla="*/ 882 h 998"/>
                    <a:gd name="T10" fmla="*/ 152 w 1158"/>
                    <a:gd name="T11" fmla="*/ 834 h 998"/>
                    <a:gd name="T12" fmla="*/ 152 w 1158"/>
                    <a:gd name="T13" fmla="*/ 191 h 998"/>
                    <a:gd name="T14" fmla="*/ 8 w 1158"/>
                    <a:gd name="T15" fmla="*/ 191 h 998"/>
                    <a:gd name="T16" fmla="*/ 50 w 1158"/>
                    <a:gd name="T17" fmla="*/ 49 h 998"/>
                    <a:gd name="T18" fmla="*/ 234 w 1158"/>
                    <a:gd name="T19" fmla="*/ 14 h 998"/>
                    <a:gd name="T20" fmla="*/ 348 w 1158"/>
                    <a:gd name="T21" fmla="*/ 30 h 998"/>
                    <a:gd name="T22" fmla="*/ 348 w 1158"/>
                    <a:gd name="T23" fmla="*/ 183 h 998"/>
                    <a:gd name="T24" fmla="*/ 375 w 1158"/>
                    <a:gd name="T25" fmla="*/ 183 h 998"/>
                    <a:gd name="T26" fmla="*/ 699 w 1158"/>
                    <a:gd name="T27" fmla="*/ 0 h 998"/>
                    <a:gd name="T28" fmla="*/ 1012 w 1158"/>
                    <a:gd name="T29" fmla="*/ 363 h 998"/>
                    <a:gd name="T30" fmla="*/ 998 w 1158"/>
                    <a:gd name="T31" fmla="*/ 842 h 998"/>
                    <a:gd name="T32" fmla="*/ 1150 w 1158"/>
                    <a:gd name="T33" fmla="*/ 874 h 998"/>
                    <a:gd name="T34" fmla="*/ 1158 w 1158"/>
                    <a:gd name="T35" fmla="*/ 952 h 998"/>
                    <a:gd name="T36" fmla="*/ 1154 w 1158"/>
                    <a:gd name="T37" fmla="*/ 998 h 998"/>
                    <a:gd name="T38" fmla="*/ 645 w 1158"/>
                    <a:gd name="T39" fmla="*/ 998 h 998"/>
                    <a:gd name="T40" fmla="*/ 673 w 1158"/>
                    <a:gd name="T41" fmla="*/ 882 h 998"/>
                    <a:gd name="T42" fmla="*/ 777 w 1158"/>
                    <a:gd name="T43" fmla="*/ 834 h 998"/>
                    <a:gd name="T44" fmla="*/ 777 w 1158"/>
                    <a:gd name="T45" fmla="*/ 403 h 998"/>
                    <a:gd name="T46" fmla="*/ 605 w 1158"/>
                    <a:gd name="T47" fmla="*/ 177 h 998"/>
                    <a:gd name="T48" fmla="*/ 383 w 1158"/>
                    <a:gd name="T49" fmla="*/ 297 h 998"/>
                    <a:gd name="T50" fmla="*/ 383 w 1158"/>
                    <a:gd name="T51" fmla="*/ 842 h 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158" h="998">
                      <a:moveTo>
                        <a:pt x="383" y="842"/>
                      </a:moveTo>
                      <a:cubicBezTo>
                        <a:pt x="427" y="848"/>
                        <a:pt x="489" y="860"/>
                        <a:pt x="521" y="874"/>
                      </a:cubicBezTo>
                      <a:cubicBezTo>
                        <a:pt x="529" y="902"/>
                        <a:pt x="533" y="964"/>
                        <a:pt x="527" y="998"/>
                      </a:cubicBezTo>
                      <a:cubicBezTo>
                        <a:pt x="0" y="998"/>
                        <a:pt x="0" y="998"/>
                        <a:pt x="0" y="998"/>
                      </a:cubicBezTo>
                      <a:cubicBezTo>
                        <a:pt x="4" y="960"/>
                        <a:pt x="16" y="910"/>
                        <a:pt x="30" y="882"/>
                      </a:cubicBezTo>
                      <a:cubicBezTo>
                        <a:pt x="60" y="864"/>
                        <a:pt x="114" y="846"/>
                        <a:pt x="152" y="834"/>
                      </a:cubicBezTo>
                      <a:cubicBezTo>
                        <a:pt x="152" y="191"/>
                        <a:pt x="152" y="191"/>
                        <a:pt x="152" y="191"/>
                      </a:cubicBezTo>
                      <a:cubicBezTo>
                        <a:pt x="8" y="191"/>
                        <a:pt x="8" y="191"/>
                        <a:pt x="8" y="191"/>
                      </a:cubicBezTo>
                      <a:cubicBezTo>
                        <a:pt x="10" y="147"/>
                        <a:pt x="28" y="83"/>
                        <a:pt x="50" y="49"/>
                      </a:cubicBezTo>
                      <a:cubicBezTo>
                        <a:pt x="94" y="28"/>
                        <a:pt x="164" y="14"/>
                        <a:pt x="234" y="14"/>
                      </a:cubicBezTo>
                      <a:cubicBezTo>
                        <a:pt x="274" y="14"/>
                        <a:pt x="320" y="20"/>
                        <a:pt x="348" y="30"/>
                      </a:cubicBezTo>
                      <a:cubicBezTo>
                        <a:pt x="348" y="183"/>
                        <a:pt x="348" y="183"/>
                        <a:pt x="348" y="183"/>
                      </a:cubicBezTo>
                      <a:cubicBezTo>
                        <a:pt x="375" y="183"/>
                        <a:pt x="375" y="183"/>
                        <a:pt x="375" y="183"/>
                      </a:cubicBezTo>
                      <a:cubicBezTo>
                        <a:pt x="419" y="97"/>
                        <a:pt x="521" y="0"/>
                        <a:pt x="699" y="0"/>
                      </a:cubicBezTo>
                      <a:cubicBezTo>
                        <a:pt x="861" y="0"/>
                        <a:pt x="1012" y="51"/>
                        <a:pt x="1012" y="363"/>
                      </a:cubicBezTo>
                      <a:cubicBezTo>
                        <a:pt x="1012" y="521"/>
                        <a:pt x="1006" y="688"/>
                        <a:pt x="998" y="842"/>
                      </a:cubicBezTo>
                      <a:cubicBezTo>
                        <a:pt x="1046" y="846"/>
                        <a:pt x="1110" y="860"/>
                        <a:pt x="1150" y="874"/>
                      </a:cubicBezTo>
                      <a:cubicBezTo>
                        <a:pt x="1156" y="900"/>
                        <a:pt x="1158" y="926"/>
                        <a:pt x="1158" y="952"/>
                      </a:cubicBezTo>
                      <a:cubicBezTo>
                        <a:pt x="1158" y="970"/>
                        <a:pt x="1156" y="986"/>
                        <a:pt x="1154" y="998"/>
                      </a:cubicBezTo>
                      <a:cubicBezTo>
                        <a:pt x="645" y="998"/>
                        <a:pt x="645" y="998"/>
                        <a:pt x="645" y="998"/>
                      </a:cubicBezTo>
                      <a:cubicBezTo>
                        <a:pt x="649" y="960"/>
                        <a:pt x="659" y="910"/>
                        <a:pt x="673" y="882"/>
                      </a:cubicBezTo>
                      <a:cubicBezTo>
                        <a:pt x="699" y="864"/>
                        <a:pt x="745" y="846"/>
                        <a:pt x="777" y="834"/>
                      </a:cubicBezTo>
                      <a:cubicBezTo>
                        <a:pt x="777" y="403"/>
                        <a:pt x="777" y="403"/>
                        <a:pt x="777" y="403"/>
                      </a:cubicBezTo>
                      <a:cubicBezTo>
                        <a:pt x="777" y="267"/>
                        <a:pt x="733" y="177"/>
                        <a:pt x="605" y="177"/>
                      </a:cubicBezTo>
                      <a:cubicBezTo>
                        <a:pt x="513" y="177"/>
                        <a:pt x="425" y="239"/>
                        <a:pt x="383" y="297"/>
                      </a:cubicBezTo>
                      <a:lnTo>
                        <a:pt x="383" y="8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6" name="Freeform 17">
                  <a:extLst>
                    <a:ext uri="{FF2B5EF4-FFF2-40B4-BE49-F238E27FC236}">
                      <a16:creationId xmlns:a16="http://schemas.microsoft.com/office/drawing/2014/main" id="{4FBD6814-BC9A-4E02-B16B-8C0B7F3E675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968" y="3496"/>
                  <a:ext cx="213" cy="230"/>
                </a:xfrm>
                <a:custGeom>
                  <a:avLst/>
                  <a:gdLst>
                    <a:gd name="T0" fmla="*/ 573 w 954"/>
                    <a:gd name="T1" fmla="*/ 884 h 1032"/>
                    <a:gd name="T2" fmla="*/ 287 w 954"/>
                    <a:gd name="T3" fmla="*/ 1032 h 1032"/>
                    <a:gd name="T4" fmla="*/ 0 w 954"/>
                    <a:gd name="T5" fmla="*/ 750 h 1032"/>
                    <a:gd name="T6" fmla="*/ 391 w 954"/>
                    <a:gd name="T7" fmla="*/ 427 h 1032"/>
                    <a:gd name="T8" fmla="*/ 565 w 954"/>
                    <a:gd name="T9" fmla="*/ 461 h 1032"/>
                    <a:gd name="T10" fmla="*/ 565 w 954"/>
                    <a:gd name="T11" fmla="*/ 369 h 1032"/>
                    <a:gd name="T12" fmla="*/ 383 w 954"/>
                    <a:gd name="T13" fmla="*/ 181 h 1032"/>
                    <a:gd name="T14" fmla="*/ 74 w 954"/>
                    <a:gd name="T15" fmla="*/ 271 h 1032"/>
                    <a:gd name="T16" fmla="*/ 66 w 954"/>
                    <a:gd name="T17" fmla="*/ 203 h 1032"/>
                    <a:gd name="T18" fmla="*/ 96 w 954"/>
                    <a:gd name="T19" fmla="*/ 63 h 1032"/>
                    <a:gd name="T20" fmla="*/ 439 w 954"/>
                    <a:gd name="T21" fmla="*/ 0 h 1032"/>
                    <a:gd name="T22" fmla="*/ 789 w 954"/>
                    <a:gd name="T23" fmla="*/ 367 h 1032"/>
                    <a:gd name="T24" fmla="*/ 789 w 954"/>
                    <a:gd name="T25" fmla="*/ 730 h 1032"/>
                    <a:gd name="T26" fmla="*/ 815 w 954"/>
                    <a:gd name="T27" fmla="*/ 856 h 1032"/>
                    <a:gd name="T28" fmla="*/ 952 w 954"/>
                    <a:gd name="T29" fmla="*/ 836 h 1032"/>
                    <a:gd name="T30" fmla="*/ 954 w 954"/>
                    <a:gd name="T31" fmla="*/ 862 h 1032"/>
                    <a:gd name="T32" fmla="*/ 926 w 954"/>
                    <a:gd name="T33" fmla="*/ 974 h 1032"/>
                    <a:gd name="T34" fmla="*/ 677 w 954"/>
                    <a:gd name="T35" fmla="*/ 1032 h 1032"/>
                    <a:gd name="T36" fmla="*/ 587 w 954"/>
                    <a:gd name="T37" fmla="*/ 884 h 1032"/>
                    <a:gd name="T38" fmla="*/ 573 w 954"/>
                    <a:gd name="T39" fmla="*/ 884 h 1032"/>
                    <a:gd name="T40" fmla="*/ 569 w 954"/>
                    <a:gd name="T41" fmla="*/ 573 h 1032"/>
                    <a:gd name="T42" fmla="*/ 443 w 954"/>
                    <a:gd name="T43" fmla="*/ 557 h 1032"/>
                    <a:gd name="T44" fmla="*/ 231 w 954"/>
                    <a:gd name="T45" fmla="*/ 718 h 1032"/>
                    <a:gd name="T46" fmla="*/ 385 w 954"/>
                    <a:gd name="T47" fmla="*/ 864 h 1032"/>
                    <a:gd name="T48" fmla="*/ 569 w 954"/>
                    <a:gd name="T49" fmla="*/ 778 h 1032"/>
                    <a:gd name="T50" fmla="*/ 569 w 954"/>
                    <a:gd name="T51" fmla="*/ 573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954" h="1032">
                      <a:moveTo>
                        <a:pt x="573" y="884"/>
                      </a:moveTo>
                      <a:cubicBezTo>
                        <a:pt x="519" y="978"/>
                        <a:pt x="421" y="1032"/>
                        <a:pt x="287" y="1032"/>
                      </a:cubicBezTo>
                      <a:cubicBezTo>
                        <a:pt x="140" y="1032"/>
                        <a:pt x="0" y="942"/>
                        <a:pt x="0" y="750"/>
                      </a:cubicBezTo>
                      <a:cubicBezTo>
                        <a:pt x="0" y="535"/>
                        <a:pt x="178" y="427"/>
                        <a:pt x="391" y="427"/>
                      </a:cubicBezTo>
                      <a:cubicBezTo>
                        <a:pt x="451" y="427"/>
                        <a:pt x="517" y="439"/>
                        <a:pt x="565" y="461"/>
                      </a:cubicBezTo>
                      <a:cubicBezTo>
                        <a:pt x="565" y="369"/>
                        <a:pt x="565" y="369"/>
                        <a:pt x="565" y="369"/>
                      </a:cubicBezTo>
                      <a:cubicBezTo>
                        <a:pt x="565" y="241"/>
                        <a:pt x="503" y="181"/>
                        <a:pt x="383" y="181"/>
                      </a:cubicBezTo>
                      <a:cubicBezTo>
                        <a:pt x="293" y="181"/>
                        <a:pt x="146" y="227"/>
                        <a:pt x="74" y="271"/>
                      </a:cubicBezTo>
                      <a:cubicBezTo>
                        <a:pt x="68" y="255"/>
                        <a:pt x="66" y="225"/>
                        <a:pt x="66" y="203"/>
                      </a:cubicBezTo>
                      <a:cubicBezTo>
                        <a:pt x="66" y="151"/>
                        <a:pt x="78" y="93"/>
                        <a:pt x="96" y="63"/>
                      </a:cubicBezTo>
                      <a:cubicBezTo>
                        <a:pt x="166" y="28"/>
                        <a:pt x="325" y="0"/>
                        <a:pt x="439" y="0"/>
                      </a:cubicBezTo>
                      <a:cubicBezTo>
                        <a:pt x="673" y="0"/>
                        <a:pt x="789" y="101"/>
                        <a:pt x="789" y="367"/>
                      </a:cubicBezTo>
                      <a:cubicBezTo>
                        <a:pt x="789" y="730"/>
                        <a:pt x="789" y="730"/>
                        <a:pt x="789" y="730"/>
                      </a:cubicBezTo>
                      <a:cubicBezTo>
                        <a:pt x="789" y="782"/>
                        <a:pt x="799" y="832"/>
                        <a:pt x="815" y="856"/>
                      </a:cubicBezTo>
                      <a:cubicBezTo>
                        <a:pt x="850" y="856"/>
                        <a:pt x="914" y="846"/>
                        <a:pt x="952" y="836"/>
                      </a:cubicBezTo>
                      <a:cubicBezTo>
                        <a:pt x="954" y="846"/>
                        <a:pt x="954" y="856"/>
                        <a:pt x="954" y="862"/>
                      </a:cubicBezTo>
                      <a:cubicBezTo>
                        <a:pt x="954" y="900"/>
                        <a:pt x="942" y="942"/>
                        <a:pt x="926" y="974"/>
                      </a:cubicBezTo>
                      <a:cubicBezTo>
                        <a:pt x="878" y="1002"/>
                        <a:pt x="765" y="1032"/>
                        <a:pt x="677" y="1032"/>
                      </a:cubicBezTo>
                      <a:cubicBezTo>
                        <a:pt x="635" y="1008"/>
                        <a:pt x="599" y="948"/>
                        <a:pt x="587" y="884"/>
                      </a:cubicBezTo>
                      <a:lnTo>
                        <a:pt x="573" y="884"/>
                      </a:lnTo>
                      <a:close/>
                      <a:moveTo>
                        <a:pt x="569" y="573"/>
                      </a:moveTo>
                      <a:cubicBezTo>
                        <a:pt x="533" y="563"/>
                        <a:pt x="477" y="557"/>
                        <a:pt x="443" y="557"/>
                      </a:cubicBezTo>
                      <a:cubicBezTo>
                        <a:pt x="307" y="557"/>
                        <a:pt x="231" y="621"/>
                        <a:pt x="231" y="718"/>
                      </a:cubicBezTo>
                      <a:cubicBezTo>
                        <a:pt x="231" y="820"/>
                        <a:pt x="303" y="864"/>
                        <a:pt x="385" y="864"/>
                      </a:cubicBezTo>
                      <a:cubicBezTo>
                        <a:pt x="463" y="864"/>
                        <a:pt x="533" y="828"/>
                        <a:pt x="569" y="778"/>
                      </a:cubicBezTo>
                      <a:lnTo>
                        <a:pt x="569" y="5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7" name="Freeform 18">
                  <a:extLst>
                    <a:ext uri="{FF2B5EF4-FFF2-40B4-BE49-F238E27FC236}">
                      <a16:creationId xmlns:a16="http://schemas.microsoft.com/office/drawing/2014/main" id="{B8A24706-06FF-43EF-B298-8082375170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30" y="3390"/>
                  <a:ext cx="121" cy="328"/>
                </a:xfrm>
                <a:custGeom>
                  <a:avLst/>
                  <a:gdLst>
                    <a:gd name="T0" fmla="*/ 10 w 545"/>
                    <a:gd name="T1" fmla="*/ 178 h 1470"/>
                    <a:gd name="T2" fmla="*/ 52 w 545"/>
                    <a:gd name="T3" fmla="*/ 34 h 1470"/>
                    <a:gd name="T4" fmla="*/ 254 w 545"/>
                    <a:gd name="T5" fmla="*/ 0 h 1470"/>
                    <a:gd name="T6" fmla="*/ 383 w 545"/>
                    <a:gd name="T7" fmla="*/ 18 h 1470"/>
                    <a:gd name="T8" fmla="*/ 383 w 545"/>
                    <a:gd name="T9" fmla="*/ 1314 h 1470"/>
                    <a:gd name="T10" fmla="*/ 537 w 545"/>
                    <a:gd name="T11" fmla="*/ 1346 h 1470"/>
                    <a:gd name="T12" fmla="*/ 545 w 545"/>
                    <a:gd name="T13" fmla="*/ 1424 h 1470"/>
                    <a:gd name="T14" fmla="*/ 541 w 545"/>
                    <a:gd name="T15" fmla="*/ 1470 h 1470"/>
                    <a:gd name="T16" fmla="*/ 0 w 545"/>
                    <a:gd name="T17" fmla="*/ 1470 h 1470"/>
                    <a:gd name="T18" fmla="*/ 30 w 545"/>
                    <a:gd name="T19" fmla="*/ 1354 h 1470"/>
                    <a:gd name="T20" fmla="*/ 152 w 545"/>
                    <a:gd name="T21" fmla="*/ 1306 h 1470"/>
                    <a:gd name="T22" fmla="*/ 152 w 545"/>
                    <a:gd name="T23" fmla="*/ 178 h 1470"/>
                    <a:gd name="T24" fmla="*/ 10 w 545"/>
                    <a:gd name="T25" fmla="*/ 178 h 14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45" h="1470">
                      <a:moveTo>
                        <a:pt x="10" y="178"/>
                      </a:moveTo>
                      <a:cubicBezTo>
                        <a:pt x="12" y="132"/>
                        <a:pt x="30" y="70"/>
                        <a:pt x="52" y="34"/>
                      </a:cubicBezTo>
                      <a:cubicBezTo>
                        <a:pt x="100" y="14"/>
                        <a:pt x="178" y="0"/>
                        <a:pt x="254" y="0"/>
                      </a:cubicBezTo>
                      <a:cubicBezTo>
                        <a:pt x="296" y="0"/>
                        <a:pt x="351" y="6"/>
                        <a:pt x="383" y="18"/>
                      </a:cubicBezTo>
                      <a:cubicBezTo>
                        <a:pt x="383" y="1314"/>
                        <a:pt x="383" y="1314"/>
                        <a:pt x="383" y="1314"/>
                      </a:cubicBezTo>
                      <a:cubicBezTo>
                        <a:pt x="429" y="1318"/>
                        <a:pt x="497" y="1332"/>
                        <a:pt x="537" y="1346"/>
                      </a:cubicBezTo>
                      <a:cubicBezTo>
                        <a:pt x="543" y="1372"/>
                        <a:pt x="545" y="1398"/>
                        <a:pt x="545" y="1424"/>
                      </a:cubicBezTo>
                      <a:cubicBezTo>
                        <a:pt x="545" y="1442"/>
                        <a:pt x="543" y="1458"/>
                        <a:pt x="541" y="1470"/>
                      </a:cubicBezTo>
                      <a:cubicBezTo>
                        <a:pt x="0" y="1470"/>
                        <a:pt x="0" y="1470"/>
                        <a:pt x="0" y="1470"/>
                      </a:cubicBezTo>
                      <a:cubicBezTo>
                        <a:pt x="4" y="1432"/>
                        <a:pt x="16" y="1382"/>
                        <a:pt x="30" y="1354"/>
                      </a:cubicBezTo>
                      <a:cubicBezTo>
                        <a:pt x="60" y="1336"/>
                        <a:pt x="112" y="1318"/>
                        <a:pt x="152" y="1306"/>
                      </a:cubicBezTo>
                      <a:cubicBezTo>
                        <a:pt x="152" y="178"/>
                        <a:pt x="152" y="178"/>
                        <a:pt x="152" y="178"/>
                      </a:cubicBezTo>
                      <a:lnTo>
                        <a:pt x="10" y="1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8" name="Freeform 19">
                  <a:extLst>
                    <a:ext uri="{FF2B5EF4-FFF2-40B4-BE49-F238E27FC236}">
                      <a16:creationId xmlns:a16="http://schemas.microsoft.com/office/drawing/2014/main" id="{E501D873-374F-454E-959B-C2C004FCC4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486" y="3405"/>
                  <a:ext cx="242" cy="313"/>
                </a:xfrm>
                <a:custGeom>
                  <a:avLst/>
                  <a:gdLst>
                    <a:gd name="T0" fmla="*/ 180 w 1086"/>
                    <a:gd name="T1" fmla="*/ 166 h 1404"/>
                    <a:gd name="T2" fmla="*/ 38 w 1086"/>
                    <a:gd name="T3" fmla="*/ 148 h 1404"/>
                    <a:gd name="T4" fmla="*/ 36 w 1086"/>
                    <a:gd name="T5" fmla="*/ 0 h 1404"/>
                    <a:gd name="T6" fmla="*/ 621 w 1086"/>
                    <a:gd name="T7" fmla="*/ 0 h 1404"/>
                    <a:gd name="T8" fmla="*/ 615 w 1086"/>
                    <a:gd name="T9" fmla="*/ 146 h 1404"/>
                    <a:gd name="T10" fmla="*/ 423 w 1086"/>
                    <a:gd name="T11" fmla="*/ 164 h 1404"/>
                    <a:gd name="T12" fmla="*/ 423 w 1086"/>
                    <a:gd name="T13" fmla="*/ 1244 h 1404"/>
                    <a:gd name="T14" fmla="*/ 877 w 1086"/>
                    <a:gd name="T15" fmla="*/ 1244 h 1404"/>
                    <a:gd name="T16" fmla="*/ 903 w 1086"/>
                    <a:gd name="T17" fmla="*/ 1045 h 1404"/>
                    <a:gd name="T18" fmla="*/ 1086 w 1086"/>
                    <a:gd name="T19" fmla="*/ 1021 h 1404"/>
                    <a:gd name="T20" fmla="*/ 1086 w 1086"/>
                    <a:gd name="T21" fmla="*/ 1404 h 1404"/>
                    <a:gd name="T22" fmla="*/ 0 w 1086"/>
                    <a:gd name="T23" fmla="*/ 1404 h 1404"/>
                    <a:gd name="T24" fmla="*/ 32 w 1086"/>
                    <a:gd name="T25" fmla="*/ 1262 h 1404"/>
                    <a:gd name="T26" fmla="*/ 180 w 1086"/>
                    <a:gd name="T27" fmla="*/ 1234 h 1404"/>
                    <a:gd name="T28" fmla="*/ 180 w 1086"/>
                    <a:gd name="T29" fmla="*/ 166 h 1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86" h="1404">
                      <a:moveTo>
                        <a:pt x="180" y="166"/>
                      </a:moveTo>
                      <a:cubicBezTo>
                        <a:pt x="136" y="162"/>
                        <a:pt x="72" y="154"/>
                        <a:pt x="38" y="148"/>
                      </a:cubicBezTo>
                      <a:cubicBezTo>
                        <a:pt x="32" y="106"/>
                        <a:pt x="28" y="44"/>
                        <a:pt x="36" y="0"/>
                      </a:cubicBezTo>
                      <a:cubicBezTo>
                        <a:pt x="621" y="0"/>
                        <a:pt x="621" y="0"/>
                        <a:pt x="621" y="0"/>
                      </a:cubicBezTo>
                      <a:cubicBezTo>
                        <a:pt x="627" y="32"/>
                        <a:pt x="625" y="112"/>
                        <a:pt x="615" y="146"/>
                      </a:cubicBezTo>
                      <a:cubicBezTo>
                        <a:pt x="567" y="154"/>
                        <a:pt x="479" y="162"/>
                        <a:pt x="423" y="164"/>
                      </a:cubicBezTo>
                      <a:cubicBezTo>
                        <a:pt x="423" y="1244"/>
                        <a:pt x="423" y="1244"/>
                        <a:pt x="423" y="1244"/>
                      </a:cubicBezTo>
                      <a:cubicBezTo>
                        <a:pt x="877" y="1244"/>
                        <a:pt x="877" y="1244"/>
                        <a:pt x="877" y="1244"/>
                      </a:cubicBezTo>
                      <a:cubicBezTo>
                        <a:pt x="881" y="1186"/>
                        <a:pt x="893" y="1092"/>
                        <a:pt x="903" y="1045"/>
                      </a:cubicBezTo>
                      <a:cubicBezTo>
                        <a:pt x="947" y="1029"/>
                        <a:pt x="1035" y="1021"/>
                        <a:pt x="1086" y="1021"/>
                      </a:cubicBezTo>
                      <a:cubicBezTo>
                        <a:pt x="1086" y="1404"/>
                        <a:pt x="1086" y="1404"/>
                        <a:pt x="1086" y="1404"/>
                      </a:cubicBezTo>
                      <a:cubicBezTo>
                        <a:pt x="0" y="1404"/>
                        <a:pt x="0" y="1404"/>
                        <a:pt x="0" y="1404"/>
                      </a:cubicBezTo>
                      <a:cubicBezTo>
                        <a:pt x="4" y="1364"/>
                        <a:pt x="18" y="1296"/>
                        <a:pt x="32" y="1262"/>
                      </a:cubicBezTo>
                      <a:cubicBezTo>
                        <a:pt x="66" y="1252"/>
                        <a:pt x="140" y="1238"/>
                        <a:pt x="180" y="1234"/>
                      </a:cubicBezTo>
                      <a:lnTo>
                        <a:pt x="180" y="16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89" name="Freeform 20">
                  <a:extLst>
                    <a:ext uri="{FF2B5EF4-FFF2-40B4-BE49-F238E27FC236}">
                      <a16:creationId xmlns:a16="http://schemas.microsoft.com/office/drawing/2014/main" id="{482A452A-1C6E-4BB0-B376-AEECB1554AC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207" y="3496"/>
                  <a:ext cx="189" cy="230"/>
                </a:xfrm>
                <a:custGeom>
                  <a:avLst/>
                  <a:gdLst>
                    <a:gd name="T0" fmla="*/ 240 w 849"/>
                    <a:gd name="T1" fmla="*/ 557 h 1032"/>
                    <a:gd name="T2" fmla="*/ 543 w 849"/>
                    <a:gd name="T3" fmla="*/ 854 h 1032"/>
                    <a:gd name="T4" fmla="*/ 839 w 849"/>
                    <a:gd name="T5" fmla="*/ 800 h 1032"/>
                    <a:gd name="T6" fmla="*/ 801 w 849"/>
                    <a:gd name="T7" fmla="*/ 952 h 1032"/>
                    <a:gd name="T8" fmla="*/ 473 w 849"/>
                    <a:gd name="T9" fmla="*/ 1032 h 1032"/>
                    <a:gd name="T10" fmla="*/ 0 w 849"/>
                    <a:gd name="T11" fmla="*/ 535 h 1032"/>
                    <a:gd name="T12" fmla="*/ 487 w 849"/>
                    <a:gd name="T13" fmla="*/ 0 h 1032"/>
                    <a:gd name="T14" fmla="*/ 849 w 849"/>
                    <a:gd name="T15" fmla="*/ 449 h 1032"/>
                    <a:gd name="T16" fmla="*/ 843 w 849"/>
                    <a:gd name="T17" fmla="*/ 557 h 1032"/>
                    <a:gd name="T18" fmla="*/ 240 w 849"/>
                    <a:gd name="T19" fmla="*/ 557 h 1032"/>
                    <a:gd name="T20" fmla="*/ 623 w 849"/>
                    <a:gd name="T21" fmla="*/ 409 h 1032"/>
                    <a:gd name="T22" fmla="*/ 453 w 849"/>
                    <a:gd name="T23" fmla="*/ 141 h 1032"/>
                    <a:gd name="T24" fmla="*/ 236 w 849"/>
                    <a:gd name="T25" fmla="*/ 409 h 1032"/>
                    <a:gd name="T26" fmla="*/ 623 w 849"/>
                    <a:gd name="T27" fmla="*/ 40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49" h="1032">
                      <a:moveTo>
                        <a:pt x="240" y="557"/>
                      </a:moveTo>
                      <a:cubicBezTo>
                        <a:pt x="250" y="744"/>
                        <a:pt x="369" y="854"/>
                        <a:pt x="543" y="854"/>
                      </a:cubicBezTo>
                      <a:cubicBezTo>
                        <a:pt x="631" y="854"/>
                        <a:pt x="765" y="828"/>
                        <a:pt x="839" y="800"/>
                      </a:cubicBezTo>
                      <a:cubicBezTo>
                        <a:pt x="843" y="842"/>
                        <a:pt x="825" y="914"/>
                        <a:pt x="801" y="952"/>
                      </a:cubicBezTo>
                      <a:cubicBezTo>
                        <a:pt x="729" y="992"/>
                        <a:pt x="607" y="1032"/>
                        <a:pt x="473" y="1032"/>
                      </a:cubicBezTo>
                      <a:cubicBezTo>
                        <a:pt x="172" y="1032"/>
                        <a:pt x="0" y="818"/>
                        <a:pt x="0" y="535"/>
                      </a:cubicBezTo>
                      <a:cubicBezTo>
                        <a:pt x="0" y="231"/>
                        <a:pt x="192" y="0"/>
                        <a:pt x="487" y="0"/>
                      </a:cubicBezTo>
                      <a:cubicBezTo>
                        <a:pt x="743" y="0"/>
                        <a:pt x="849" y="179"/>
                        <a:pt x="849" y="449"/>
                      </a:cubicBezTo>
                      <a:cubicBezTo>
                        <a:pt x="849" y="483"/>
                        <a:pt x="847" y="521"/>
                        <a:pt x="843" y="557"/>
                      </a:cubicBezTo>
                      <a:lnTo>
                        <a:pt x="240" y="557"/>
                      </a:lnTo>
                      <a:close/>
                      <a:moveTo>
                        <a:pt x="623" y="409"/>
                      </a:moveTo>
                      <a:cubicBezTo>
                        <a:pt x="635" y="287"/>
                        <a:pt x="597" y="141"/>
                        <a:pt x="453" y="141"/>
                      </a:cubicBezTo>
                      <a:cubicBezTo>
                        <a:pt x="331" y="141"/>
                        <a:pt x="248" y="251"/>
                        <a:pt x="236" y="409"/>
                      </a:cubicBezTo>
                      <a:lnTo>
                        <a:pt x="623" y="40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0" name="Freeform 21">
                  <a:extLst>
                    <a:ext uri="{FF2B5EF4-FFF2-40B4-BE49-F238E27FC236}">
                      <a16:creationId xmlns:a16="http://schemas.microsoft.com/office/drawing/2014/main" id="{E13A0EC4-9160-4A9A-A6F7-EFE5F704D80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982" y="3496"/>
                  <a:ext cx="213" cy="230"/>
                </a:xfrm>
                <a:custGeom>
                  <a:avLst/>
                  <a:gdLst>
                    <a:gd name="T0" fmla="*/ 573 w 953"/>
                    <a:gd name="T1" fmla="*/ 884 h 1032"/>
                    <a:gd name="T2" fmla="*/ 286 w 953"/>
                    <a:gd name="T3" fmla="*/ 1032 h 1032"/>
                    <a:gd name="T4" fmla="*/ 0 w 953"/>
                    <a:gd name="T5" fmla="*/ 750 h 1032"/>
                    <a:gd name="T6" fmla="*/ 390 w 953"/>
                    <a:gd name="T7" fmla="*/ 427 h 1032"/>
                    <a:gd name="T8" fmla="*/ 565 w 953"/>
                    <a:gd name="T9" fmla="*/ 461 h 1032"/>
                    <a:gd name="T10" fmla="*/ 565 w 953"/>
                    <a:gd name="T11" fmla="*/ 369 h 1032"/>
                    <a:gd name="T12" fmla="*/ 382 w 953"/>
                    <a:gd name="T13" fmla="*/ 181 h 1032"/>
                    <a:gd name="T14" fmla="*/ 74 w 953"/>
                    <a:gd name="T15" fmla="*/ 271 h 1032"/>
                    <a:gd name="T16" fmla="*/ 66 w 953"/>
                    <a:gd name="T17" fmla="*/ 203 h 1032"/>
                    <a:gd name="T18" fmla="*/ 96 w 953"/>
                    <a:gd name="T19" fmla="*/ 63 h 1032"/>
                    <a:gd name="T20" fmla="*/ 438 w 953"/>
                    <a:gd name="T21" fmla="*/ 0 h 1032"/>
                    <a:gd name="T22" fmla="*/ 789 w 953"/>
                    <a:gd name="T23" fmla="*/ 367 h 1032"/>
                    <a:gd name="T24" fmla="*/ 789 w 953"/>
                    <a:gd name="T25" fmla="*/ 730 h 1032"/>
                    <a:gd name="T26" fmla="*/ 815 w 953"/>
                    <a:gd name="T27" fmla="*/ 856 h 1032"/>
                    <a:gd name="T28" fmla="*/ 951 w 953"/>
                    <a:gd name="T29" fmla="*/ 836 h 1032"/>
                    <a:gd name="T30" fmla="*/ 953 w 953"/>
                    <a:gd name="T31" fmla="*/ 862 h 1032"/>
                    <a:gd name="T32" fmla="*/ 925 w 953"/>
                    <a:gd name="T33" fmla="*/ 974 h 1032"/>
                    <a:gd name="T34" fmla="*/ 677 w 953"/>
                    <a:gd name="T35" fmla="*/ 1032 h 1032"/>
                    <a:gd name="T36" fmla="*/ 587 w 953"/>
                    <a:gd name="T37" fmla="*/ 884 h 1032"/>
                    <a:gd name="T38" fmla="*/ 573 w 953"/>
                    <a:gd name="T39" fmla="*/ 884 h 1032"/>
                    <a:gd name="T40" fmla="*/ 569 w 953"/>
                    <a:gd name="T41" fmla="*/ 573 h 1032"/>
                    <a:gd name="T42" fmla="*/ 442 w 953"/>
                    <a:gd name="T43" fmla="*/ 557 h 1032"/>
                    <a:gd name="T44" fmla="*/ 230 w 953"/>
                    <a:gd name="T45" fmla="*/ 718 h 1032"/>
                    <a:gd name="T46" fmla="*/ 384 w 953"/>
                    <a:gd name="T47" fmla="*/ 864 h 1032"/>
                    <a:gd name="T48" fmla="*/ 569 w 953"/>
                    <a:gd name="T49" fmla="*/ 778 h 1032"/>
                    <a:gd name="T50" fmla="*/ 569 w 953"/>
                    <a:gd name="T51" fmla="*/ 573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953" h="1032">
                      <a:moveTo>
                        <a:pt x="573" y="884"/>
                      </a:moveTo>
                      <a:cubicBezTo>
                        <a:pt x="519" y="978"/>
                        <a:pt x="420" y="1032"/>
                        <a:pt x="286" y="1032"/>
                      </a:cubicBezTo>
                      <a:cubicBezTo>
                        <a:pt x="140" y="1032"/>
                        <a:pt x="0" y="942"/>
                        <a:pt x="0" y="750"/>
                      </a:cubicBezTo>
                      <a:cubicBezTo>
                        <a:pt x="0" y="535"/>
                        <a:pt x="178" y="427"/>
                        <a:pt x="390" y="427"/>
                      </a:cubicBezTo>
                      <a:cubicBezTo>
                        <a:pt x="451" y="427"/>
                        <a:pt x="517" y="439"/>
                        <a:pt x="565" y="461"/>
                      </a:cubicBezTo>
                      <a:cubicBezTo>
                        <a:pt x="565" y="369"/>
                        <a:pt x="565" y="369"/>
                        <a:pt x="565" y="369"/>
                      </a:cubicBezTo>
                      <a:cubicBezTo>
                        <a:pt x="565" y="241"/>
                        <a:pt x="503" y="181"/>
                        <a:pt x="382" y="181"/>
                      </a:cubicBezTo>
                      <a:cubicBezTo>
                        <a:pt x="292" y="181"/>
                        <a:pt x="146" y="227"/>
                        <a:pt x="74" y="271"/>
                      </a:cubicBezTo>
                      <a:cubicBezTo>
                        <a:pt x="68" y="255"/>
                        <a:pt x="66" y="225"/>
                        <a:pt x="66" y="203"/>
                      </a:cubicBezTo>
                      <a:cubicBezTo>
                        <a:pt x="66" y="151"/>
                        <a:pt x="78" y="93"/>
                        <a:pt x="96" y="63"/>
                      </a:cubicBezTo>
                      <a:cubicBezTo>
                        <a:pt x="166" y="28"/>
                        <a:pt x="324" y="0"/>
                        <a:pt x="438" y="0"/>
                      </a:cubicBezTo>
                      <a:cubicBezTo>
                        <a:pt x="673" y="0"/>
                        <a:pt x="789" y="101"/>
                        <a:pt x="789" y="367"/>
                      </a:cubicBezTo>
                      <a:cubicBezTo>
                        <a:pt x="789" y="730"/>
                        <a:pt x="789" y="730"/>
                        <a:pt x="789" y="730"/>
                      </a:cubicBezTo>
                      <a:cubicBezTo>
                        <a:pt x="789" y="782"/>
                        <a:pt x="799" y="832"/>
                        <a:pt x="815" y="856"/>
                      </a:cubicBezTo>
                      <a:cubicBezTo>
                        <a:pt x="849" y="856"/>
                        <a:pt x="913" y="846"/>
                        <a:pt x="951" y="836"/>
                      </a:cubicBezTo>
                      <a:cubicBezTo>
                        <a:pt x="953" y="846"/>
                        <a:pt x="953" y="856"/>
                        <a:pt x="953" y="862"/>
                      </a:cubicBezTo>
                      <a:cubicBezTo>
                        <a:pt x="953" y="900"/>
                        <a:pt x="941" y="942"/>
                        <a:pt x="925" y="974"/>
                      </a:cubicBezTo>
                      <a:cubicBezTo>
                        <a:pt x="877" y="1002"/>
                        <a:pt x="765" y="1032"/>
                        <a:pt x="677" y="1032"/>
                      </a:cubicBezTo>
                      <a:cubicBezTo>
                        <a:pt x="635" y="1008"/>
                        <a:pt x="599" y="948"/>
                        <a:pt x="587" y="884"/>
                      </a:cubicBezTo>
                      <a:lnTo>
                        <a:pt x="573" y="884"/>
                      </a:lnTo>
                      <a:close/>
                      <a:moveTo>
                        <a:pt x="569" y="573"/>
                      </a:moveTo>
                      <a:cubicBezTo>
                        <a:pt x="533" y="563"/>
                        <a:pt x="477" y="557"/>
                        <a:pt x="442" y="557"/>
                      </a:cubicBezTo>
                      <a:cubicBezTo>
                        <a:pt x="306" y="557"/>
                        <a:pt x="230" y="621"/>
                        <a:pt x="230" y="718"/>
                      </a:cubicBezTo>
                      <a:cubicBezTo>
                        <a:pt x="230" y="820"/>
                        <a:pt x="302" y="864"/>
                        <a:pt x="384" y="864"/>
                      </a:cubicBezTo>
                      <a:cubicBezTo>
                        <a:pt x="463" y="864"/>
                        <a:pt x="533" y="828"/>
                        <a:pt x="569" y="778"/>
                      </a:cubicBezTo>
                      <a:lnTo>
                        <a:pt x="569" y="5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1" name="Freeform 22">
                  <a:extLst>
                    <a:ext uri="{FF2B5EF4-FFF2-40B4-BE49-F238E27FC236}">
                      <a16:creationId xmlns:a16="http://schemas.microsoft.com/office/drawing/2014/main" id="{C16718AD-A38B-411C-87CE-8EF1C2355C7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751" y="3496"/>
                  <a:ext cx="231" cy="336"/>
                </a:xfrm>
                <a:custGeom>
                  <a:avLst/>
                  <a:gdLst>
                    <a:gd name="T0" fmla="*/ 166 w 1035"/>
                    <a:gd name="T1" fmla="*/ 990 h 1509"/>
                    <a:gd name="T2" fmla="*/ 76 w 1035"/>
                    <a:gd name="T3" fmla="*/ 846 h 1509"/>
                    <a:gd name="T4" fmla="*/ 194 w 1035"/>
                    <a:gd name="T5" fmla="*/ 666 h 1509"/>
                    <a:gd name="T6" fmla="*/ 194 w 1035"/>
                    <a:gd name="T7" fmla="*/ 654 h 1509"/>
                    <a:gd name="T8" fmla="*/ 62 w 1035"/>
                    <a:gd name="T9" fmla="*/ 367 h 1509"/>
                    <a:gd name="T10" fmla="*/ 470 w 1035"/>
                    <a:gd name="T11" fmla="*/ 0 h 1509"/>
                    <a:gd name="T12" fmla="*/ 707 w 1035"/>
                    <a:gd name="T13" fmla="*/ 53 h 1509"/>
                    <a:gd name="T14" fmla="*/ 907 w 1035"/>
                    <a:gd name="T15" fmla="*/ 10 h 1509"/>
                    <a:gd name="T16" fmla="*/ 1007 w 1035"/>
                    <a:gd name="T17" fmla="*/ 24 h 1509"/>
                    <a:gd name="T18" fmla="*/ 1035 w 1035"/>
                    <a:gd name="T19" fmla="*/ 185 h 1509"/>
                    <a:gd name="T20" fmla="*/ 835 w 1035"/>
                    <a:gd name="T21" fmla="*/ 185 h 1509"/>
                    <a:gd name="T22" fmla="*/ 879 w 1035"/>
                    <a:gd name="T23" fmla="*/ 367 h 1509"/>
                    <a:gd name="T24" fmla="*/ 470 w 1035"/>
                    <a:gd name="T25" fmla="*/ 734 h 1509"/>
                    <a:gd name="T26" fmla="*/ 326 w 1035"/>
                    <a:gd name="T27" fmla="*/ 716 h 1509"/>
                    <a:gd name="T28" fmla="*/ 304 w 1035"/>
                    <a:gd name="T29" fmla="*/ 784 h 1509"/>
                    <a:gd name="T30" fmla="*/ 572 w 1035"/>
                    <a:gd name="T31" fmla="*/ 868 h 1509"/>
                    <a:gd name="T32" fmla="*/ 1013 w 1035"/>
                    <a:gd name="T33" fmla="*/ 1146 h 1509"/>
                    <a:gd name="T34" fmla="*/ 476 w 1035"/>
                    <a:gd name="T35" fmla="*/ 1509 h 1509"/>
                    <a:gd name="T36" fmla="*/ 0 w 1035"/>
                    <a:gd name="T37" fmla="*/ 1214 h 1509"/>
                    <a:gd name="T38" fmla="*/ 166 w 1035"/>
                    <a:gd name="T39" fmla="*/ 1004 h 1509"/>
                    <a:gd name="T40" fmla="*/ 166 w 1035"/>
                    <a:gd name="T41" fmla="*/ 990 h 1509"/>
                    <a:gd name="T42" fmla="*/ 216 w 1035"/>
                    <a:gd name="T43" fmla="*/ 1178 h 1509"/>
                    <a:gd name="T44" fmla="*/ 506 w 1035"/>
                    <a:gd name="T45" fmla="*/ 1365 h 1509"/>
                    <a:gd name="T46" fmla="*/ 795 w 1035"/>
                    <a:gd name="T47" fmla="*/ 1184 h 1509"/>
                    <a:gd name="T48" fmla="*/ 520 w 1035"/>
                    <a:gd name="T49" fmla="*/ 1058 h 1509"/>
                    <a:gd name="T50" fmla="*/ 298 w 1035"/>
                    <a:gd name="T51" fmla="*/ 1038 h 1509"/>
                    <a:gd name="T52" fmla="*/ 216 w 1035"/>
                    <a:gd name="T53" fmla="*/ 1178 h 1509"/>
                    <a:gd name="T54" fmla="*/ 470 w 1035"/>
                    <a:gd name="T55" fmla="*/ 603 h 1509"/>
                    <a:gd name="T56" fmla="*/ 647 w 1035"/>
                    <a:gd name="T57" fmla="*/ 367 h 1509"/>
                    <a:gd name="T58" fmla="*/ 470 w 1035"/>
                    <a:gd name="T59" fmla="*/ 133 h 1509"/>
                    <a:gd name="T60" fmla="*/ 292 w 1035"/>
                    <a:gd name="T61" fmla="*/ 367 h 1509"/>
                    <a:gd name="T62" fmla="*/ 470 w 1035"/>
                    <a:gd name="T63" fmla="*/ 603 h 15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035" h="1509">
                      <a:moveTo>
                        <a:pt x="166" y="990"/>
                      </a:moveTo>
                      <a:cubicBezTo>
                        <a:pt x="122" y="972"/>
                        <a:pt x="76" y="914"/>
                        <a:pt x="76" y="846"/>
                      </a:cubicBezTo>
                      <a:cubicBezTo>
                        <a:pt x="76" y="766"/>
                        <a:pt x="130" y="700"/>
                        <a:pt x="194" y="666"/>
                      </a:cubicBezTo>
                      <a:cubicBezTo>
                        <a:pt x="194" y="654"/>
                        <a:pt x="194" y="654"/>
                        <a:pt x="194" y="654"/>
                      </a:cubicBezTo>
                      <a:cubicBezTo>
                        <a:pt x="112" y="601"/>
                        <a:pt x="62" y="507"/>
                        <a:pt x="62" y="367"/>
                      </a:cubicBezTo>
                      <a:cubicBezTo>
                        <a:pt x="62" y="139"/>
                        <a:pt x="238" y="0"/>
                        <a:pt x="470" y="0"/>
                      </a:cubicBezTo>
                      <a:cubicBezTo>
                        <a:pt x="560" y="0"/>
                        <a:pt x="641" y="18"/>
                        <a:pt x="707" y="53"/>
                      </a:cubicBezTo>
                      <a:cubicBezTo>
                        <a:pt x="751" y="28"/>
                        <a:pt x="831" y="10"/>
                        <a:pt x="907" y="10"/>
                      </a:cubicBezTo>
                      <a:cubicBezTo>
                        <a:pt x="943" y="10"/>
                        <a:pt x="977" y="14"/>
                        <a:pt x="1007" y="24"/>
                      </a:cubicBezTo>
                      <a:cubicBezTo>
                        <a:pt x="1025" y="67"/>
                        <a:pt x="1035" y="135"/>
                        <a:pt x="1035" y="185"/>
                      </a:cubicBezTo>
                      <a:cubicBezTo>
                        <a:pt x="835" y="185"/>
                        <a:pt x="835" y="185"/>
                        <a:pt x="835" y="185"/>
                      </a:cubicBezTo>
                      <a:cubicBezTo>
                        <a:pt x="863" y="235"/>
                        <a:pt x="879" y="295"/>
                        <a:pt x="879" y="367"/>
                      </a:cubicBezTo>
                      <a:cubicBezTo>
                        <a:pt x="879" y="597"/>
                        <a:pt x="723" y="734"/>
                        <a:pt x="470" y="734"/>
                      </a:cubicBezTo>
                      <a:cubicBezTo>
                        <a:pt x="422" y="734"/>
                        <a:pt x="368" y="728"/>
                        <a:pt x="326" y="716"/>
                      </a:cubicBezTo>
                      <a:cubicBezTo>
                        <a:pt x="314" y="734"/>
                        <a:pt x="304" y="760"/>
                        <a:pt x="304" y="784"/>
                      </a:cubicBezTo>
                      <a:cubicBezTo>
                        <a:pt x="304" y="852"/>
                        <a:pt x="394" y="868"/>
                        <a:pt x="572" y="868"/>
                      </a:cubicBezTo>
                      <a:cubicBezTo>
                        <a:pt x="825" y="868"/>
                        <a:pt x="1013" y="924"/>
                        <a:pt x="1013" y="1146"/>
                      </a:cubicBezTo>
                      <a:cubicBezTo>
                        <a:pt x="1013" y="1395"/>
                        <a:pt x="771" y="1509"/>
                        <a:pt x="476" y="1509"/>
                      </a:cubicBezTo>
                      <a:cubicBezTo>
                        <a:pt x="212" y="1509"/>
                        <a:pt x="0" y="1411"/>
                        <a:pt x="0" y="1214"/>
                      </a:cubicBezTo>
                      <a:cubicBezTo>
                        <a:pt x="0" y="1098"/>
                        <a:pt x="86" y="1024"/>
                        <a:pt x="166" y="1004"/>
                      </a:cubicBezTo>
                      <a:lnTo>
                        <a:pt x="166" y="990"/>
                      </a:lnTo>
                      <a:close/>
                      <a:moveTo>
                        <a:pt x="216" y="1178"/>
                      </a:moveTo>
                      <a:cubicBezTo>
                        <a:pt x="216" y="1305"/>
                        <a:pt x="366" y="1365"/>
                        <a:pt x="506" y="1365"/>
                      </a:cubicBezTo>
                      <a:cubicBezTo>
                        <a:pt x="657" y="1365"/>
                        <a:pt x="795" y="1303"/>
                        <a:pt x="795" y="1184"/>
                      </a:cubicBezTo>
                      <a:cubicBezTo>
                        <a:pt x="795" y="1102"/>
                        <a:pt x="725" y="1058"/>
                        <a:pt x="520" y="1058"/>
                      </a:cubicBezTo>
                      <a:cubicBezTo>
                        <a:pt x="454" y="1058"/>
                        <a:pt x="370" y="1054"/>
                        <a:pt x="298" y="1038"/>
                      </a:cubicBezTo>
                      <a:cubicBezTo>
                        <a:pt x="242" y="1070"/>
                        <a:pt x="216" y="1122"/>
                        <a:pt x="216" y="1178"/>
                      </a:cubicBezTo>
                      <a:close/>
                      <a:moveTo>
                        <a:pt x="470" y="603"/>
                      </a:moveTo>
                      <a:cubicBezTo>
                        <a:pt x="588" y="603"/>
                        <a:pt x="647" y="509"/>
                        <a:pt x="647" y="367"/>
                      </a:cubicBezTo>
                      <a:cubicBezTo>
                        <a:pt x="647" y="231"/>
                        <a:pt x="578" y="133"/>
                        <a:pt x="470" y="133"/>
                      </a:cubicBezTo>
                      <a:cubicBezTo>
                        <a:pt x="348" y="133"/>
                        <a:pt x="292" y="219"/>
                        <a:pt x="292" y="367"/>
                      </a:cubicBezTo>
                      <a:cubicBezTo>
                        <a:pt x="292" y="507"/>
                        <a:pt x="358" y="603"/>
                        <a:pt x="470" y="60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2" name="Freeform 23">
                  <a:extLst>
                    <a:ext uri="{FF2B5EF4-FFF2-40B4-BE49-F238E27FC236}">
                      <a16:creationId xmlns:a16="http://schemas.microsoft.com/office/drawing/2014/main" id="{821C2482-4D5E-4D7B-8C3F-25F9A1DE56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95" y="3499"/>
                  <a:ext cx="257" cy="227"/>
                </a:xfrm>
                <a:custGeom>
                  <a:avLst/>
                  <a:gdLst>
                    <a:gd name="T0" fmla="*/ 755 w 1151"/>
                    <a:gd name="T1" fmla="*/ 177 h 1018"/>
                    <a:gd name="T2" fmla="*/ 613 w 1151"/>
                    <a:gd name="T3" fmla="*/ 177 h 1018"/>
                    <a:gd name="T4" fmla="*/ 655 w 1151"/>
                    <a:gd name="T5" fmla="*/ 35 h 1018"/>
                    <a:gd name="T6" fmla="*/ 857 w 1151"/>
                    <a:gd name="T7" fmla="*/ 0 h 1018"/>
                    <a:gd name="T8" fmla="*/ 985 w 1151"/>
                    <a:gd name="T9" fmla="*/ 16 h 1018"/>
                    <a:gd name="T10" fmla="*/ 985 w 1151"/>
                    <a:gd name="T11" fmla="*/ 688 h 1018"/>
                    <a:gd name="T12" fmla="*/ 1001 w 1151"/>
                    <a:gd name="T13" fmla="*/ 832 h 1018"/>
                    <a:gd name="T14" fmla="*/ 1149 w 1151"/>
                    <a:gd name="T15" fmla="*/ 832 h 1018"/>
                    <a:gd name="T16" fmla="*/ 1151 w 1151"/>
                    <a:gd name="T17" fmla="*/ 862 h 1018"/>
                    <a:gd name="T18" fmla="*/ 1127 w 1151"/>
                    <a:gd name="T19" fmla="*/ 968 h 1018"/>
                    <a:gd name="T20" fmla="*/ 819 w 1151"/>
                    <a:gd name="T21" fmla="*/ 1008 h 1018"/>
                    <a:gd name="T22" fmla="*/ 771 w 1151"/>
                    <a:gd name="T23" fmla="*/ 842 h 1018"/>
                    <a:gd name="T24" fmla="*/ 757 w 1151"/>
                    <a:gd name="T25" fmla="*/ 842 h 1018"/>
                    <a:gd name="T26" fmla="*/ 444 w 1151"/>
                    <a:gd name="T27" fmla="*/ 1018 h 1018"/>
                    <a:gd name="T28" fmla="*/ 140 w 1151"/>
                    <a:gd name="T29" fmla="*/ 652 h 1018"/>
                    <a:gd name="T30" fmla="*/ 150 w 1151"/>
                    <a:gd name="T31" fmla="*/ 177 h 1018"/>
                    <a:gd name="T32" fmla="*/ 0 w 1151"/>
                    <a:gd name="T33" fmla="*/ 177 h 1018"/>
                    <a:gd name="T34" fmla="*/ 42 w 1151"/>
                    <a:gd name="T35" fmla="*/ 35 h 1018"/>
                    <a:gd name="T36" fmla="*/ 246 w 1151"/>
                    <a:gd name="T37" fmla="*/ 0 h 1018"/>
                    <a:gd name="T38" fmla="*/ 374 w 1151"/>
                    <a:gd name="T39" fmla="*/ 16 h 1018"/>
                    <a:gd name="T40" fmla="*/ 374 w 1151"/>
                    <a:gd name="T41" fmla="*/ 613 h 1018"/>
                    <a:gd name="T42" fmla="*/ 544 w 1151"/>
                    <a:gd name="T43" fmla="*/ 840 h 1018"/>
                    <a:gd name="T44" fmla="*/ 755 w 1151"/>
                    <a:gd name="T45" fmla="*/ 730 h 1018"/>
                    <a:gd name="T46" fmla="*/ 755 w 1151"/>
                    <a:gd name="T47" fmla="*/ 177 h 10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151" h="1018">
                      <a:moveTo>
                        <a:pt x="755" y="177"/>
                      </a:moveTo>
                      <a:cubicBezTo>
                        <a:pt x="613" y="177"/>
                        <a:pt x="613" y="177"/>
                        <a:pt x="613" y="177"/>
                      </a:cubicBezTo>
                      <a:cubicBezTo>
                        <a:pt x="615" y="133"/>
                        <a:pt x="633" y="71"/>
                        <a:pt x="655" y="35"/>
                      </a:cubicBezTo>
                      <a:cubicBezTo>
                        <a:pt x="703" y="12"/>
                        <a:pt x="781" y="0"/>
                        <a:pt x="857" y="0"/>
                      </a:cubicBezTo>
                      <a:cubicBezTo>
                        <a:pt x="901" y="0"/>
                        <a:pt x="953" y="6"/>
                        <a:pt x="985" y="16"/>
                      </a:cubicBezTo>
                      <a:cubicBezTo>
                        <a:pt x="985" y="688"/>
                        <a:pt x="985" y="688"/>
                        <a:pt x="985" y="688"/>
                      </a:cubicBezTo>
                      <a:cubicBezTo>
                        <a:pt x="985" y="734"/>
                        <a:pt x="989" y="786"/>
                        <a:pt x="1001" y="832"/>
                      </a:cubicBezTo>
                      <a:cubicBezTo>
                        <a:pt x="1149" y="832"/>
                        <a:pt x="1149" y="832"/>
                        <a:pt x="1149" y="832"/>
                      </a:cubicBezTo>
                      <a:cubicBezTo>
                        <a:pt x="1151" y="842"/>
                        <a:pt x="1151" y="854"/>
                        <a:pt x="1151" y="862"/>
                      </a:cubicBezTo>
                      <a:cubicBezTo>
                        <a:pt x="1151" y="894"/>
                        <a:pt x="1141" y="942"/>
                        <a:pt x="1127" y="968"/>
                      </a:cubicBezTo>
                      <a:cubicBezTo>
                        <a:pt x="1053" y="992"/>
                        <a:pt x="901" y="1008"/>
                        <a:pt x="819" y="1008"/>
                      </a:cubicBezTo>
                      <a:cubicBezTo>
                        <a:pt x="795" y="964"/>
                        <a:pt x="777" y="902"/>
                        <a:pt x="771" y="842"/>
                      </a:cubicBezTo>
                      <a:cubicBezTo>
                        <a:pt x="757" y="842"/>
                        <a:pt x="757" y="842"/>
                        <a:pt x="757" y="842"/>
                      </a:cubicBezTo>
                      <a:cubicBezTo>
                        <a:pt x="713" y="926"/>
                        <a:pt x="613" y="1018"/>
                        <a:pt x="444" y="1018"/>
                      </a:cubicBezTo>
                      <a:cubicBezTo>
                        <a:pt x="282" y="1018"/>
                        <a:pt x="140" y="964"/>
                        <a:pt x="140" y="652"/>
                      </a:cubicBezTo>
                      <a:cubicBezTo>
                        <a:pt x="140" y="503"/>
                        <a:pt x="142" y="331"/>
                        <a:pt x="150" y="177"/>
                      </a:cubicBezTo>
                      <a:cubicBezTo>
                        <a:pt x="0" y="177"/>
                        <a:pt x="0" y="177"/>
                        <a:pt x="0" y="177"/>
                      </a:cubicBezTo>
                      <a:cubicBezTo>
                        <a:pt x="2" y="133"/>
                        <a:pt x="20" y="69"/>
                        <a:pt x="42" y="35"/>
                      </a:cubicBezTo>
                      <a:cubicBezTo>
                        <a:pt x="90" y="14"/>
                        <a:pt x="170" y="0"/>
                        <a:pt x="246" y="0"/>
                      </a:cubicBezTo>
                      <a:cubicBezTo>
                        <a:pt x="290" y="0"/>
                        <a:pt x="342" y="6"/>
                        <a:pt x="374" y="16"/>
                      </a:cubicBezTo>
                      <a:cubicBezTo>
                        <a:pt x="374" y="613"/>
                        <a:pt x="374" y="613"/>
                        <a:pt x="374" y="613"/>
                      </a:cubicBezTo>
                      <a:cubicBezTo>
                        <a:pt x="374" y="756"/>
                        <a:pt x="416" y="840"/>
                        <a:pt x="544" y="840"/>
                      </a:cubicBezTo>
                      <a:cubicBezTo>
                        <a:pt x="627" y="840"/>
                        <a:pt x="711" y="784"/>
                        <a:pt x="755" y="730"/>
                      </a:cubicBezTo>
                      <a:lnTo>
                        <a:pt x="755" y="17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3" name="Freeform 24">
                  <a:extLst>
                    <a:ext uri="{FF2B5EF4-FFF2-40B4-BE49-F238E27FC236}">
                      <a16:creationId xmlns:a16="http://schemas.microsoft.com/office/drawing/2014/main" id="{EB1F9795-4EE3-4CA6-8645-C1A4F7F18FA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213" y="3496"/>
                  <a:ext cx="189" cy="230"/>
                </a:xfrm>
                <a:custGeom>
                  <a:avLst/>
                  <a:gdLst>
                    <a:gd name="T0" fmla="*/ 240 w 849"/>
                    <a:gd name="T1" fmla="*/ 557 h 1032"/>
                    <a:gd name="T2" fmla="*/ 543 w 849"/>
                    <a:gd name="T3" fmla="*/ 854 h 1032"/>
                    <a:gd name="T4" fmla="*/ 839 w 849"/>
                    <a:gd name="T5" fmla="*/ 800 h 1032"/>
                    <a:gd name="T6" fmla="*/ 801 w 849"/>
                    <a:gd name="T7" fmla="*/ 952 h 1032"/>
                    <a:gd name="T8" fmla="*/ 472 w 849"/>
                    <a:gd name="T9" fmla="*/ 1032 h 1032"/>
                    <a:gd name="T10" fmla="*/ 0 w 849"/>
                    <a:gd name="T11" fmla="*/ 535 h 1032"/>
                    <a:gd name="T12" fmla="*/ 486 w 849"/>
                    <a:gd name="T13" fmla="*/ 0 h 1032"/>
                    <a:gd name="T14" fmla="*/ 849 w 849"/>
                    <a:gd name="T15" fmla="*/ 449 h 1032"/>
                    <a:gd name="T16" fmla="*/ 843 w 849"/>
                    <a:gd name="T17" fmla="*/ 557 h 1032"/>
                    <a:gd name="T18" fmla="*/ 240 w 849"/>
                    <a:gd name="T19" fmla="*/ 557 h 1032"/>
                    <a:gd name="T20" fmla="*/ 623 w 849"/>
                    <a:gd name="T21" fmla="*/ 409 h 1032"/>
                    <a:gd name="T22" fmla="*/ 452 w 849"/>
                    <a:gd name="T23" fmla="*/ 141 h 1032"/>
                    <a:gd name="T24" fmla="*/ 236 w 849"/>
                    <a:gd name="T25" fmla="*/ 409 h 1032"/>
                    <a:gd name="T26" fmla="*/ 623 w 849"/>
                    <a:gd name="T27" fmla="*/ 40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49" h="1032">
                      <a:moveTo>
                        <a:pt x="240" y="557"/>
                      </a:moveTo>
                      <a:cubicBezTo>
                        <a:pt x="250" y="744"/>
                        <a:pt x="368" y="854"/>
                        <a:pt x="543" y="854"/>
                      </a:cubicBezTo>
                      <a:cubicBezTo>
                        <a:pt x="631" y="854"/>
                        <a:pt x="765" y="828"/>
                        <a:pt x="839" y="800"/>
                      </a:cubicBezTo>
                      <a:cubicBezTo>
                        <a:pt x="843" y="842"/>
                        <a:pt x="825" y="914"/>
                        <a:pt x="801" y="952"/>
                      </a:cubicBezTo>
                      <a:cubicBezTo>
                        <a:pt x="729" y="992"/>
                        <a:pt x="607" y="1032"/>
                        <a:pt x="472" y="1032"/>
                      </a:cubicBezTo>
                      <a:cubicBezTo>
                        <a:pt x="172" y="1032"/>
                        <a:pt x="0" y="818"/>
                        <a:pt x="0" y="535"/>
                      </a:cubicBezTo>
                      <a:cubicBezTo>
                        <a:pt x="0" y="231"/>
                        <a:pt x="192" y="0"/>
                        <a:pt x="486" y="0"/>
                      </a:cubicBezTo>
                      <a:cubicBezTo>
                        <a:pt x="743" y="0"/>
                        <a:pt x="849" y="179"/>
                        <a:pt x="849" y="449"/>
                      </a:cubicBezTo>
                      <a:cubicBezTo>
                        <a:pt x="849" y="483"/>
                        <a:pt x="847" y="521"/>
                        <a:pt x="843" y="557"/>
                      </a:cubicBezTo>
                      <a:lnTo>
                        <a:pt x="240" y="557"/>
                      </a:lnTo>
                      <a:close/>
                      <a:moveTo>
                        <a:pt x="623" y="409"/>
                      </a:moveTo>
                      <a:cubicBezTo>
                        <a:pt x="635" y="287"/>
                        <a:pt x="597" y="141"/>
                        <a:pt x="452" y="141"/>
                      </a:cubicBezTo>
                      <a:cubicBezTo>
                        <a:pt x="330" y="141"/>
                        <a:pt x="248" y="251"/>
                        <a:pt x="236" y="409"/>
                      </a:cubicBezTo>
                      <a:lnTo>
                        <a:pt x="623" y="40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4" name="Freeform 25">
                  <a:extLst>
                    <a:ext uri="{FF2B5EF4-FFF2-40B4-BE49-F238E27FC236}">
                      <a16:creationId xmlns:a16="http://schemas.microsoft.com/office/drawing/2014/main" id="{35ED8F1B-A649-4E93-8F47-2EA8702E457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4362" y="4051"/>
                  <a:ext cx="213" cy="230"/>
                </a:xfrm>
                <a:custGeom>
                  <a:avLst/>
                  <a:gdLst>
                    <a:gd name="T0" fmla="*/ 957 w 957"/>
                    <a:gd name="T1" fmla="*/ 501 h 1032"/>
                    <a:gd name="T2" fmla="*/ 478 w 957"/>
                    <a:gd name="T3" fmla="*/ 1032 h 1032"/>
                    <a:gd name="T4" fmla="*/ 0 w 957"/>
                    <a:gd name="T5" fmla="*/ 501 h 1032"/>
                    <a:gd name="T6" fmla="*/ 478 w 957"/>
                    <a:gd name="T7" fmla="*/ 0 h 1032"/>
                    <a:gd name="T8" fmla="*/ 957 w 957"/>
                    <a:gd name="T9" fmla="*/ 501 h 1032"/>
                    <a:gd name="T10" fmla="*/ 478 w 957"/>
                    <a:gd name="T11" fmla="*/ 879 h 1032"/>
                    <a:gd name="T12" fmla="*/ 719 w 957"/>
                    <a:gd name="T13" fmla="*/ 501 h 1032"/>
                    <a:gd name="T14" fmla="*/ 478 w 957"/>
                    <a:gd name="T15" fmla="*/ 150 h 1032"/>
                    <a:gd name="T16" fmla="*/ 236 w 957"/>
                    <a:gd name="T17" fmla="*/ 501 h 1032"/>
                    <a:gd name="T18" fmla="*/ 478 w 957"/>
                    <a:gd name="T19" fmla="*/ 87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57" h="1032">
                      <a:moveTo>
                        <a:pt x="957" y="501"/>
                      </a:moveTo>
                      <a:cubicBezTo>
                        <a:pt x="957" y="839"/>
                        <a:pt x="769" y="1032"/>
                        <a:pt x="478" y="1032"/>
                      </a:cubicBezTo>
                      <a:cubicBezTo>
                        <a:pt x="172" y="1032"/>
                        <a:pt x="0" y="849"/>
                        <a:pt x="0" y="501"/>
                      </a:cubicBezTo>
                      <a:cubicBezTo>
                        <a:pt x="0" y="190"/>
                        <a:pt x="206" y="0"/>
                        <a:pt x="478" y="0"/>
                      </a:cubicBezTo>
                      <a:cubicBezTo>
                        <a:pt x="765" y="0"/>
                        <a:pt x="957" y="178"/>
                        <a:pt x="957" y="501"/>
                      </a:cubicBezTo>
                      <a:close/>
                      <a:moveTo>
                        <a:pt x="478" y="879"/>
                      </a:moveTo>
                      <a:cubicBezTo>
                        <a:pt x="641" y="879"/>
                        <a:pt x="719" y="733"/>
                        <a:pt x="719" y="501"/>
                      </a:cubicBezTo>
                      <a:cubicBezTo>
                        <a:pt x="719" y="301"/>
                        <a:pt x="625" y="150"/>
                        <a:pt x="478" y="150"/>
                      </a:cubicBezTo>
                      <a:cubicBezTo>
                        <a:pt x="322" y="150"/>
                        <a:pt x="236" y="290"/>
                        <a:pt x="236" y="501"/>
                      </a:cubicBezTo>
                      <a:cubicBezTo>
                        <a:pt x="236" y="729"/>
                        <a:pt x="328" y="879"/>
                        <a:pt x="478" y="87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5" name="Freeform 26">
                  <a:extLst>
                    <a:ext uri="{FF2B5EF4-FFF2-40B4-BE49-F238E27FC236}">
                      <a16:creationId xmlns:a16="http://schemas.microsoft.com/office/drawing/2014/main" id="{AA43119F-E5C9-40C4-B498-7EC5E3E4C8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121" y="3944"/>
                  <a:ext cx="186" cy="330"/>
                </a:xfrm>
                <a:custGeom>
                  <a:avLst/>
                  <a:gdLst>
                    <a:gd name="T0" fmla="*/ 652 w 832"/>
                    <a:gd name="T1" fmla="*/ 513 h 1477"/>
                    <a:gd name="T2" fmla="*/ 662 w 832"/>
                    <a:gd name="T3" fmla="*/ 667 h 1477"/>
                    <a:gd name="T4" fmla="*/ 387 w 832"/>
                    <a:gd name="T5" fmla="*/ 667 h 1477"/>
                    <a:gd name="T6" fmla="*/ 387 w 832"/>
                    <a:gd name="T7" fmla="*/ 1314 h 1477"/>
                    <a:gd name="T8" fmla="*/ 583 w 832"/>
                    <a:gd name="T9" fmla="*/ 1354 h 1477"/>
                    <a:gd name="T10" fmla="*/ 591 w 832"/>
                    <a:gd name="T11" fmla="*/ 1477 h 1477"/>
                    <a:gd name="T12" fmla="*/ 4 w 832"/>
                    <a:gd name="T13" fmla="*/ 1477 h 1477"/>
                    <a:gd name="T14" fmla="*/ 35 w 832"/>
                    <a:gd name="T15" fmla="*/ 1360 h 1477"/>
                    <a:gd name="T16" fmla="*/ 157 w 832"/>
                    <a:gd name="T17" fmla="*/ 1312 h 1477"/>
                    <a:gd name="T18" fmla="*/ 157 w 832"/>
                    <a:gd name="T19" fmla="*/ 667 h 1477"/>
                    <a:gd name="T20" fmla="*/ 0 w 832"/>
                    <a:gd name="T21" fmla="*/ 667 h 1477"/>
                    <a:gd name="T22" fmla="*/ 33 w 832"/>
                    <a:gd name="T23" fmla="*/ 525 h 1477"/>
                    <a:gd name="T24" fmla="*/ 157 w 832"/>
                    <a:gd name="T25" fmla="*/ 485 h 1477"/>
                    <a:gd name="T26" fmla="*/ 157 w 832"/>
                    <a:gd name="T27" fmla="*/ 397 h 1477"/>
                    <a:gd name="T28" fmla="*/ 561 w 832"/>
                    <a:gd name="T29" fmla="*/ 0 h 1477"/>
                    <a:gd name="T30" fmla="*/ 826 w 832"/>
                    <a:gd name="T31" fmla="*/ 42 h 1477"/>
                    <a:gd name="T32" fmla="*/ 832 w 832"/>
                    <a:gd name="T33" fmla="*/ 122 h 1477"/>
                    <a:gd name="T34" fmla="*/ 802 w 832"/>
                    <a:gd name="T35" fmla="*/ 317 h 1477"/>
                    <a:gd name="T36" fmla="*/ 636 w 832"/>
                    <a:gd name="T37" fmla="*/ 277 h 1477"/>
                    <a:gd name="T38" fmla="*/ 636 w 832"/>
                    <a:gd name="T39" fmla="*/ 148 h 1477"/>
                    <a:gd name="T40" fmla="*/ 559 w 832"/>
                    <a:gd name="T41" fmla="*/ 134 h 1477"/>
                    <a:gd name="T42" fmla="*/ 387 w 832"/>
                    <a:gd name="T43" fmla="*/ 373 h 1477"/>
                    <a:gd name="T44" fmla="*/ 387 w 832"/>
                    <a:gd name="T45" fmla="*/ 513 h 1477"/>
                    <a:gd name="T46" fmla="*/ 652 w 832"/>
                    <a:gd name="T47" fmla="*/ 513 h 14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832" h="1477">
                      <a:moveTo>
                        <a:pt x="652" y="513"/>
                      </a:moveTo>
                      <a:cubicBezTo>
                        <a:pt x="660" y="551"/>
                        <a:pt x="666" y="625"/>
                        <a:pt x="662" y="667"/>
                      </a:cubicBezTo>
                      <a:cubicBezTo>
                        <a:pt x="387" y="667"/>
                        <a:pt x="387" y="667"/>
                        <a:pt x="387" y="667"/>
                      </a:cubicBezTo>
                      <a:cubicBezTo>
                        <a:pt x="387" y="1314"/>
                        <a:pt x="387" y="1314"/>
                        <a:pt x="387" y="1314"/>
                      </a:cubicBezTo>
                      <a:cubicBezTo>
                        <a:pt x="445" y="1320"/>
                        <a:pt x="537" y="1338"/>
                        <a:pt x="583" y="1354"/>
                      </a:cubicBezTo>
                      <a:cubicBezTo>
                        <a:pt x="591" y="1382"/>
                        <a:pt x="595" y="1443"/>
                        <a:pt x="591" y="1477"/>
                      </a:cubicBezTo>
                      <a:cubicBezTo>
                        <a:pt x="4" y="1477"/>
                        <a:pt x="4" y="1477"/>
                        <a:pt x="4" y="1477"/>
                      </a:cubicBezTo>
                      <a:cubicBezTo>
                        <a:pt x="9" y="1439"/>
                        <a:pt x="21" y="1388"/>
                        <a:pt x="35" y="1360"/>
                      </a:cubicBezTo>
                      <a:cubicBezTo>
                        <a:pt x="65" y="1342"/>
                        <a:pt x="119" y="1322"/>
                        <a:pt x="157" y="1312"/>
                      </a:cubicBezTo>
                      <a:cubicBezTo>
                        <a:pt x="157" y="667"/>
                        <a:pt x="157" y="667"/>
                        <a:pt x="157" y="667"/>
                      </a:cubicBezTo>
                      <a:cubicBezTo>
                        <a:pt x="0" y="667"/>
                        <a:pt x="0" y="667"/>
                        <a:pt x="0" y="667"/>
                      </a:cubicBezTo>
                      <a:cubicBezTo>
                        <a:pt x="2" y="631"/>
                        <a:pt x="16" y="561"/>
                        <a:pt x="33" y="525"/>
                      </a:cubicBezTo>
                      <a:cubicBezTo>
                        <a:pt x="65" y="509"/>
                        <a:pt x="119" y="493"/>
                        <a:pt x="157" y="485"/>
                      </a:cubicBezTo>
                      <a:cubicBezTo>
                        <a:pt x="157" y="397"/>
                        <a:pt x="157" y="397"/>
                        <a:pt x="157" y="397"/>
                      </a:cubicBezTo>
                      <a:cubicBezTo>
                        <a:pt x="157" y="118"/>
                        <a:pt x="329" y="0"/>
                        <a:pt x="561" y="0"/>
                      </a:cubicBezTo>
                      <a:cubicBezTo>
                        <a:pt x="637" y="0"/>
                        <a:pt x="744" y="14"/>
                        <a:pt x="826" y="42"/>
                      </a:cubicBezTo>
                      <a:cubicBezTo>
                        <a:pt x="830" y="66"/>
                        <a:pt x="832" y="94"/>
                        <a:pt x="832" y="122"/>
                      </a:cubicBezTo>
                      <a:cubicBezTo>
                        <a:pt x="832" y="191"/>
                        <a:pt x="818" y="269"/>
                        <a:pt x="802" y="317"/>
                      </a:cubicBezTo>
                      <a:cubicBezTo>
                        <a:pt x="756" y="315"/>
                        <a:pt x="672" y="299"/>
                        <a:pt x="636" y="277"/>
                      </a:cubicBezTo>
                      <a:cubicBezTo>
                        <a:pt x="636" y="148"/>
                        <a:pt x="636" y="148"/>
                        <a:pt x="636" y="148"/>
                      </a:cubicBezTo>
                      <a:cubicBezTo>
                        <a:pt x="615" y="138"/>
                        <a:pt x="581" y="134"/>
                        <a:pt x="559" y="134"/>
                      </a:cubicBezTo>
                      <a:cubicBezTo>
                        <a:pt x="459" y="134"/>
                        <a:pt x="387" y="199"/>
                        <a:pt x="387" y="373"/>
                      </a:cubicBezTo>
                      <a:cubicBezTo>
                        <a:pt x="387" y="513"/>
                        <a:pt x="387" y="513"/>
                        <a:pt x="387" y="513"/>
                      </a:cubicBezTo>
                      <a:lnTo>
                        <a:pt x="652" y="51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6" name="Freeform 27">
                  <a:extLst>
                    <a:ext uri="{FF2B5EF4-FFF2-40B4-BE49-F238E27FC236}">
                      <a16:creationId xmlns:a16="http://schemas.microsoft.com/office/drawing/2014/main" id="{EFF3575F-AF43-48ED-A25F-5B276BE7509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855" y="3957"/>
                  <a:ext cx="296" cy="319"/>
                </a:xfrm>
                <a:custGeom>
                  <a:avLst/>
                  <a:gdLst>
                    <a:gd name="T0" fmla="*/ 179 w 1327"/>
                    <a:gd name="T1" fmla="*/ 199 h 1429"/>
                    <a:gd name="T2" fmla="*/ 37 w 1327"/>
                    <a:gd name="T3" fmla="*/ 185 h 1429"/>
                    <a:gd name="T4" fmla="*/ 35 w 1327"/>
                    <a:gd name="T5" fmla="*/ 32 h 1429"/>
                    <a:gd name="T6" fmla="*/ 588 w 1327"/>
                    <a:gd name="T7" fmla="*/ 0 h 1429"/>
                    <a:gd name="T8" fmla="*/ 1327 w 1327"/>
                    <a:gd name="T9" fmla="*/ 703 h 1429"/>
                    <a:gd name="T10" fmla="*/ 656 w 1327"/>
                    <a:gd name="T11" fmla="*/ 1429 h 1429"/>
                    <a:gd name="T12" fmla="*/ 0 w 1327"/>
                    <a:gd name="T13" fmla="*/ 1417 h 1429"/>
                    <a:gd name="T14" fmla="*/ 33 w 1327"/>
                    <a:gd name="T15" fmla="*/ 1274 h 1429"/>
                    <a:gd name="T16" fmla="*/ 179 w 1327"/>
                    <a:gd name="T17" fmla="*/ 1246 h 1429"/>
                    <a:gd name="T18" fmla="*/ 179 w 1327"/>
                    <a:gd name="T19" fmla="*/ 199 h 1429"/>
                    <a:gd name="T20" fmla="*/ 421 w 1327"/>
                    <a:gd name="T21" fmla="*/ 1262 h 1429"/>
                    <a:gd name="T22" fmla="*/ 597 w 1327"/>
                    <a:gd name="T23" fmla="*/ 1268 h 1429"/>
                    <a:gd name="T24" fmla="*/ 1074 w 1327"/>
                    <a:gd name="T25" fmla="*/ 732 h 1429"/>
                    <a:gd name="T26" fmla="*/ 563 w 1327"/>
                    <a:gd name="T27" fmla="*/ 159 h 1429"/>
                    <a:gd name="T28" fmla="*/ 421 w 1327"/>
                    <a:gd name="T29" fmla="*/ 165 h 1429"/>
                    <a:gd name="T30" fmla="*/ 421 w 1327"/>
                    <a:gd name="T31" fmla="*/ 1262 h 14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327" h="1429">
                      <a:moveTo>
                        <a:pt x="179" y="199"/>
                      </a:moveTo>
                      <a:cubicBezTo>
                        <a:pt x="135" y="197"/>
                        <a:pt x="77" y="191"/>
                        <a:pt x="37" y="185"/>
                      </a:cubicBezTo>
                      <a:cubicBezTo>
                        <a:pt x="31" y="143"/>
                        <a:pt x="27" y="78"/>
                        <a:pt x="35" y="32"/>
                      </a:cubicBezTo>
                      <a:cubicBezTo>
                        <a:pt x="189" y="14"/>
                        <a:pt x="441" y="0"/>
                        <a:pt x="588" y="0"/>
                      </a:cubicBezTo>
                      <a:cubicBezTo>
                        <a:pt x="1018" y="0"/>
                        <a:pt x="1327" y="227"/>
                        <a:pt x="1327" y="703"/>
                      </a:cubicBezTo>
                      <a:cubicBezTo>
                        <a:pt x="1327" y="1204"/>
                        <a:pt x="992" y="1429"/>
                        <a:pt x="656" y="1429"/>
                      </a:cubicBezTo>
                      <a:cubicBezTo>
                        <a:pt x="471" y="1429"/>
                        <a:pt x="191" y="1425"/>
                        <a:pt x="0" y="1417"/>
                      </a:cubicBezTo>
                      <a:cubicBezTo>
                        <a:pt x="5" y="1375"/>
                        <a:pt x="19" y="1308"/>
                        <a:pt x="33" y="1274"/>
                      </a:cubicBezTo>
                      <a:cubicBezTo>
                        <a:pt x="65" y="1262"/>
                        <a:pt x="139" y="1250"/>
                        <a:pt x="179" y="1246"/>
                      </a:cubicBezTo>
                      <a:lnTo>
                        <a:pt x="179" y="199"/>
                      </a:lnTo>
                      <a:close/>
                      <a:moveTo>
                        <a:pt x="421" y="1262"/>
                      </a:moveTo>
                      <a:cubicBezTo>
                        <a:pt x="473" y="1266"/>
                        <a:pt x="545" y="1268"/>
                        <a:pt x="597" y="1268"/>
                      </a:cubicBezTo>
                      <a:cubicBezTo>
                        <a:pt x="882" y="1268"/>
                        <a:pt x="1074" y="1106"/>
                        <a:pt x="1074" y="732"/>
                      </a:cubicBezTo>
                      <a:cubicBezTo>
                        <a:pt x="1074" y="337"/>
                        <a:pt x="866" y="159"/>
                        <a:pt x="563" y="159"/>
                      </a:cubicBezTo>
                      <a:cubicBezTo>
                        <a:pt x="527" y="159"/>
                        <a:pt x="457" y="161"/>
                        <a:pt x="421" y="165"/>
                      </a:cubicBezTo>
                      <a:lnTo>
                        <a:pt x="421" y="12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7" name="Freeform 28">
                  <a:extLst>
                    <a:ext uri="{FF2B5EF4-FFF2-40B4-BE49-F238E27FC236}">
                      <a16:creationId xmlns:a16="http://schemas.microsoft.com/office/drawing/2014/main" id="{29841DDF-0579-4A98-831B-DCFD371D459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524" y="4051"/>
                  <a:ext cx="190" cy="230"/>
                </a:xfrm>
                <a:custGeom>
                  <a:avLst/>
                  <a:gdLst>
                    <a:gd name="T0" fmla="*/ 240 w 849"/>
                    <a:gd name="T1" fmla="*/ 557 h 1032"/>
                    <a:gd name="T2" fmla="*/ 543 w 849"/>
                    <a:gd name="T3" fmla="*/ 853 h 1032"/>
                    <a:gd name="T4" fmla="*/ 839 w 849"/>
                    <a:gd name="T5" fmla="*/ 799 h 1032"/>
                    <a:gd name="T6" fmla="*/ 801 w 849"/>
                    <a:gd name="T7" fmla="*/ 952 h 1032"/>
                    <a:gd name="T8" fmla="*/ 473 w 849"/>
                    <a:gd name="T9" fmla="*/ 1032 h 1032"/>
                    <a:gd name="T10" fmla="*/ 0 w 849"/>
                    <a:gd name="T11" fmla="*/ 535 h 1032"/>
                    <a:gd name="T12" fmla="*/ 487 w 849"/>
                    <a:gd name="T13" fmla="*/ 0 h 1032"/>
                    <a:gd name="T14" fmla="*/ 849 w 849"/>
                    <a:gd name="T15" fmla="*/ 449 h 1032"/>
                    <a:gd name="T16" fmla="*/ 843 w 849"/>
                    <a:gd name="T17" fmla="*/ 557 h 1032"/>
                    <a:gd name="T18" fmla="*/ 240 w 849"/>
                    <a:gd name="T19" fmla="*/ 557 h 1032"/>
                    <a:gd name="T20" fmla="*/ 623 w 849"/>
                    <a:gd name="T21" fmla="*/ 409 h 1032"/>
                    <a:gd name="T22" fmla="*/ 453 w 849"/>
                    <a:gd name="T23" fmla="*/ 140 h 1032"/>
                    <a:gd name="T24" fmla="*/ 236 w 849"/>
                    <a:gd name="T25" fmla="*/ 409 h 1032"/>
                    <a:gd name="T26" fmla="*/ 623 w 849"/>
                    <a:gd name="T27" fmla="*/ 40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49" h="1032">
                      <a:moveTo>
                        <a:pt x="240" y="557"/>
                      </a:moveTo>
                      <a:cubicBezTo>
                        <a:pt x="250" y="743"/>
                        <a:pt x="369" y="853"/>
                        <a:pt x="543" y="853"/>
                      </a:cubicBezTo>
                      <a:cubicBezTo>
                        <a:pt x="631" y="853"/>
                        <a:pt x="765" y="827"/>
                        <a:pt x="839" y="799"/>
                      </a:cubicBezTo>
                      <a:cubicBezTo>
                        <a:pt x="843" y="841"/>
                        <a:pt x="825" y="914"/>
                        <a:pt x="801" y="952"/>
                      </a:cubicBezTo>
                      <a:cubicBezTo>
                        <a:pt x="729" y="992"/>
                        <a:pt x="607" y="1032"/>
                        <a:pt x="473" y="1032"/>
                      </a:cubicBezTo>
                      <a:cubicBezTo>
                        <a:pt x="172" y="1032"/>
                        <a:pt x="0" y="817"/>
                        <a:pt x="0" y="535"/>
                      </a:cubicBezTo>
                      <a:cubicBezTo>
                        <a:pt x="0" y="230"/>
                        <a:pt x="192" y="0"/>
                        <a:pt x="487" y="0"/>
                      </a:cubicBezTo>
                      <a:cubicBezTo>
                        <a:pt x="743" y="0"/>
                        <a:pt x="849" y="178"/>
                        <a:pt x="849" y="449"/>
                      </a:cubicBezTo>
                      <a:cubicBezTo>
                        <a:pt x="849" y="483"/>
                        <a:pt x="847" y="521"/>
                        <a:pt x="843" y="557"/>
                      </a:cubicBezTo>
                      <a:lnTo>
                        <a:pt x="240" y="557"/>
                      </a:lnTo>
                      <a:close/>
                      <a:moveTo>
                        <a:pt x="623" y="409"/>
                      </a:moveTo>
                      <a:cubicBezTo>
                        <a:pt x="635" y="286"/>
                        <a:pt x="597" y="140"/>
                        <a:pt x="453" y="140"/>
                      </a:cubicBezTo>
                      <a:cubicBezTo>
                        <a:pt x="331" y="140"/>
                        <a:pt x="248" y="250"/>
                        <a:pt x="236" y="409"/>
                      </a:cubicBezTo>
                      <a:lnTo>
                        <a:pt x="623" y="40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8" name="Freeform 29">
                  <a:extLst>
                    <a:ext uri="{FF2B5EF4-FFF2-40B4-BE49-F238E27FC236}">
                      <a16:creationId xmlns:a16="http://schemas.microsoft.com/office/drawing/2014/main" id="{13FC4547-F06A-4405-A685-8637996441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302" y="4051"/>
                  <a:ext cx="170" cy="223"/>
                </a:xfrm>
                <a:custGeom>
                  <a:avLst/>
                  <a:gdLst>
                    <a:gd name="T0" fmla="*/ 374 w 761"/>
                    <a:gd name="T1" fmla="*/ 220 h 998"/>
                    <a:gd name="T2" fmla="*/ 633 w 761"/>
                    <a:gd name="T3" fmla="*/ 0 h 998"/>
                    <a:gd name="T4" fmla="*/ 729 w 761"/>
                    <a:gd name="T5" fmla="*/ 16 h 998"/>
                    <a:gd name="T6" fmla="*/ 761 w 761"/>
                    <a:gd name="T7" fmla="*/ 164 h 998"/>
                    <a:gd name="T8" fmla="*/ 753 w 761"/>
                    <a:gd name="T9" fmla="*/ 236 h 998"/>
                    <a:gd name="T10" fmla="*/ 609 w 761"/>
                    <a:gd name="T11" fmla="*/ 202 h 998"/>
                    <a:gd name="T12" fmla="*/ 382 w 761"/>
                    <a:gd name="T13" fmla="*/ 353 h 998"/>
                    <a:gd name="T14" fmla="*/ 382 w 761"/>
                    <a:gd name="T15" fmla="*/ 835 h 998"/>
                    <a:gd name="T16" fmla="*/ 579 w 761"/>
                    <a:gd name="T17" fmla="*/ 875 h 998"/>
                    <a:gd name="T18" fmla="*/ 587 w 761"/>
                    <a:gd name="T19" fmla="*/ 998 h 998"/>
                    <a:gd name="T20" fmla="*/ 0 w 761"/>
                    <a:gd name="T21" fmla="*/ 998 h 998"/>
                    <a:gd name="T22" fmla="*/ 30 w 761"/>
                    <a:gd name="T23" fmla="*/ 881 h 998"/>
                    <a:gd name="T24" fmla="*/ 152 w 761"/>
                    <a:gd name="T25" fmla="*/ 833 h 998"/>
                    <a:gd name="T26" fmla="*/ 152 w 761"/>
                    <a:gd name="T27" fmla="*/ 190 h 998"/>
                    <a:gd name="T28" fmla="*/ 10 w 761"/>
                    <a:gd name="T29" fmla="*/ 190 h 998"/>
                    <a:gd name="T30" fmla="*/ 50 w 761"/>
                    <a:gd name="T31" fmla="*/ 48 h 998"/>
                    <a:gd name="T32" fmla="*/ 234 w 761"/>
                    <a:gd name="T33" fmla="*/ 14 h 998"/>
                    <a:gd name="T34" fmla="*/ 348 w 761"/>
                    <a:gd name="T35" fmla="*/ 30 h 998"/>
                    <a:gd name="T36" fmla="*/ 348 w 761"/>
                    <a:gd name="T37" fmla="*/ 220 h 998"/>
                    <a:gd name="T38" fmla="*/ 374 w 761"/>
                    <a:gd name="T39" fmla="*/ 220 h 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761" h="998">
                      <a:moveTo>
                        <a:pt x="374" y="220"/>
                      </a:moveTo>
                      <a:cubicBezTo>
                        <a:pt x="398" y="104"/>
                        <a:pt x="499" y="0"/>
                        <a:pt x="633" y="0"/>
                      </a:cubicBezTo>
                      <a:cubicBezTo>
                        <a:pt x="663" y="0"/>
                        <a:pt x="705" y="4"/>
                        <a:pt x="729" y="16"/>
                      </a:cubicBezTo>
                      <a:cubicBezTo>
                        <a:pt x="749" y="46"/>
                        <a:pt x="761" y="104"/>
                        <a:pt x="761" y="164"/>
                      </a:cubicBezTo>
                      <a:cubicBezTo>
                        <a:pt x="761" y="190"/>
                        <a:pt x="759" y="216"/>
                        <a:pt x="753" y="236"/>
                      </a:cubicBezTo>
                      <a:cubicBezTo>
                        <a:pt x="713" y="214"/>
                        <a:pt x="653" y="202"/>
                        <a:pt x="609" y="202"/>
                      </a:cubicBezTo>
                      <a:cubicBezTo>
                        <a:pt x="519" y="202"/>
                        <a:pt x="432" y="252"/>
                        <a:pt x="382" y="353"/>
                      </a:cubicBezTo>
                      <a:cubicBezTo>
                        <a:pt x="382" y="835"/>
                        <a:pt x="382" y="835"/>
                        <a:pt x="382" y="835"/>
                      </a:cubicBezTo>
                      <a:cubicBezTo>
                        <a:pt x="441" y="841"/>
                        <a:pt x="535" y="857"/>
                        <a:pt x="579" y="875"/>
                      </a:cubicBezTo>
                      <a:cubicBezTo>
                        <a:pt x="589" y="903"/>
                        <a:pt x="593" y="964"/>
                        <a:pt x="587" y="998"/>
                      </a:cubicBezTo>
                      <a:cubicBezTo>
                        <a:pt x="0" y="998"/>
                        <a:pt x="0" y="998"/>
                        <a:pt x="0" y="998"/>
                      </a:cubicBezTo>
                      <a:cubicBezTo>
                        <a:pt x="4" y="960"/>
                        <a:pt x="16" y="909"/>
                        <a:pt x="30" y="881"/>
                      </a:cubicBezTo>
                      <a:cubicBezTo>
                        <a:pt x="60" y="863"/>
                        <a:pt x="114" y="845"/>
                        <a:pt x="152" y="833"/>
                      </a:cubicBezTo>
                      <a:cubicBezTo>
                        <a:pt x="152" y="190"/>
                        <a:pt x="152" y="190"/>
                        <a:pt x="152" y="190"/>
                      </a:cubicBezTo>
                      <a:cubicBezTo>
                        <a:pt x="10" y="190"/>
                        <a:pt x="10" y="190"/>
                        <a:pt x="10" y="190"/>
                      </a:cubicBezTo>
                      <a:cubicBezTo>
                        <a:pt x="10" y="146"/>
                        <a:pt x="26" y="84"/>
                        <a:pt x="50" y="48"/>
                      </a:cubicBezTo>
                      <a:cubicBezTo>
                        <a:pt x="96" y="28"/>
                        <a:pt x="166" y="14"/>
                        <a:pt x="234" y="14"/>
                      </a:cubicBezTo>
                      <a:cubicBezTo>
                        <a:pt x="274" y="14"/>
                        <a:pt x="320" y="20"/>
                        <a:pt x="348" y="30"/>
                      </a:cubicBezTo>
                      <a:cubicBezTo>
                        <a:pt x="348" y="220"/>
                        <a:pt x="348" y="220"/>
                        <a:pt x="348" y="220"/>
                      </a:cubicBezTo>
                      <a:lnTo>
                        <a:pt x="374" y="22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99" name="Freeform 30">
                  <a:extLst>
                    <a:ext uri="{FF2B5EF4-FFF2-40B4-BE49-F238E27FC236}">
                      <a16:creationId xmlns:a16="http://schemas.microsoft.com/office/drawing/2014/main" id="{240595A1-BF26-4EF4-A17B-4E3A3C510C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105" y="4051"/>
                  <a:ext cx="391" cy="223"/>
                </a:xfrm>
                <a:custGeom>
                  <a:avLst/>
                  <a:gdLst>
                    <a:gd name="T0" fmla="*/ 383 w 1753"/>
                    <a:gd name="T1" fmla="*/ 841 h 998"/>
                    <a:gd name="T2" fmla="*/ 521 w 1753"/>
                    <a:gd name="T3" fmla="*/ 873 h 998"/>
                    <a:gd name="T4" fmla="*/ 527 w 1753"/>
                    <a:gd name="T5" fmla="*/ 998 h 998"/>
                    <a:gd name="T6" fmla="*/ 0 w 1753"/>
                    <a:gd name="T7" fmla="*/ 998 h 998"/>
                    <a:gd name="T8" fmla="*/ 30 w 1753"/>
                    <a:gd name="T9" fmla="*/ 881 h 998"/>
                    <a:gd name="T10" fmla="*/ 153 w 1753"/>
                    <a:gd name="T11" fmla="*/ 833 h 998"/>
                    <a:gd name="T12" fmla="*/ 153 w 1753"/>
                    <a:gd name="T13" fmla="*/ 190 h 998"/>
                    <a:gd name="T14" fmla="*/ 8 w 1753"/>
                    <a:gd name="T15" fmla="*/ 190 h 998"/>
                    <a:gd name="T16" fmla="*/ 50 w 1753"/>
                    <a:gd name="T17" fmla="*/ 48 h 998"/>
                    <a:gd name="T18" fmla="*/ 235 w 1753"/>
                    <a:gd name="T19" fmla="*/ 14 h 998"/>
                    <a:gd name="T20" fmla="*/ 349 w 1753"/>
                    <a:gd name="T21" fmla="*/ 30 h 998"/>
                    <a:gd name="T22" fmla="*/ 349 w 1753"/>
                    <a:gd name="T23" fmla="*/ 182 h 998"/>
                    <a:gd name="T24" fmla="*/ 375 w 1753"/>
                    <a:gd name="T25" fmla="*/ 182 h 998"/>
                    <a:gd name="T26" fmla="*/ 691 w 1753"/>
                    <a:gd name="T27" fmla="*/ 0 h 998"/>
                    <a:gd name="T28" fmla="*/ 964 w 1753"/>
                    <a:gd name="T29" fmla="*/ 192 h 998"/>
                    <a:gd name="T30" fmla="*/ 978 w 1753"/>
                    <a:gd name="T31" fmla="*/ 192 h 998"/>
                    <a:gd name="T32" fmla="*/ 1298 w 1753"/>
                    <a:gd name="T33" fmla="*/ 0 h 998"/>
                    <a:gd name="T34" fmla="*/ 1605 w 1753"/>
                    <a:gd name="T35" fmla="*/ 363 h 998"/>
                    <a:gd name="T36" fmla="*/ 1593 w 1753"/>
                    <a:gd name="T37" fmla="*/ 841 h 998"/>
                    <a:gd name="T38" fmla="*/ 1745 w 1753"/>
                    <a:gd name="T39" fmla="*/ 873 h 998"/>
                    <a:gd name="T40" fmla="*/ 1753 w 1753"/>
                    <a:gd name="T41" fmla="*/ 952 h 998"/>
                    <a:gd name="T42" fmla="*/ 1749 w 1753"/>
                    <a:gd name="T43" fmla="*/ 998 h 998"/>
                    <a:gd name="T44" fmla="*/ 1242 w 1753"/>
                    <a:gd name="T45" fmla="*/ 998 h 998"/>
                    <a:gd name="T46" fmla="*/ 1270 w 1753"/>
                    <a:gd name="T47" fmla="*/ 881 h 998"/>
                    <a:gd name="T48" fmla="*/ 1373 w 1753"/>
                    <a:gd name="T49" fmla="*/ 833 h 998"/>
                    <a:gd name="T50" fmla="*/ 1373 w 1753"/>
                    <a:gd name="T51" fmla="*/ 403 h 998"/>
                    <a:gd name="T52" fmla="*/ 1204 w 1753"/>
                    <a:gd name="T53" fmla="*/ 176 h 998"/>
                    <a:gd name="T54" fmla="*/ 990 w 1753"/>
                    <a:gd name="T55" fmla="*/ 294 h 998"/>
                    <a:gd name="T56" fmla="*/ 990 w 1753"/>
                    <a:gd name="T57" fmla="*/ 841 h 998"/>
                    <a:gd name="T58" fmla="*/ 1126 w 1753"/>
                    <a:gd name="T59" fmla="*/ 873 h 998"/>
                    <a:gd name="T60" fmla="*/ 1132 w 1753"/>
                    <a:gd name="T61" fmla="*/ 998 h 998"/>
                    <a:gd name="T62" fmla="*/ 637 w 1753"/>
                    <a:gd name="T63" fmla="*/ 998 h 998"/>
                    <a:gd name="T64" fmla="*/ 663 w 1753"/>
                    <a:gd name="T65" fmla="*/ 881 h 998"/>
                    <a:gd name="T66" fmla="*/ 766 w 1753"/>
                    <a:gd name="T67" fmla="*/ 833 h 998"/>
                    <a:gd name="T68" fmla="*/ 766 w 1753"/>
                    <a:gd name="T69" fmla="*/ 403 h 998"/>
                    <a:gd name="T70" fmla="*/ 597 w 1753"/>
                    <a:gd name="T71" fmla="*/ 176 h 998"/>
                    <a:gd name="T72" fmla="*/ 383 w 1753"/>
                    <a:gd name="T73" fmla="*/ 294 h 998"/>
                    <a:gd name="T74" fmla="*/ 383 w 1753"/>
                    <a:gd name="T75" fmla="*/ 841 h 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753" h="998">
                      <a:moveTo>
                        <a:pt x="383" y="841"/>
                      </a:moveTo>
                      <a:cubicBezTo>
                        <a:pt x="427" y="847"/>
                        <a:pt x="487" y="859"/>
                        <a:pt x="521" y="873"/>
                      </a:cubicBezTo>
                      <a:cubicBezTo>
                        <a:pt x="527" y="901"/>
                        <a:pt x="531" y="964"/>
                        <a:pt x="527" y="998"/>
                      </a:cubicBezTo>
                      <a:cubicBezTo>
                        <a:pt x="0" y="998"/>
                        <a:pt x="0" y="998"/>
                        <a:pt x="0" y="998"/>
                      </a:cubicBezTo>
                      <a:cubicBezTo>
                        <a:pt x="4" y="960"/>
                        <a:pt x="16" y="909"/>
                        <a:pt x="30" y="881"/>
                      </a:cubicBezTo>
                      <a:cubicBezTo>
                        <a:pt x="60" y="863"/>
                        <a:pt x="115" y="845"/>
                        <a:pt x="153" y="833"/>
                      </a:cubicBezTo>
                      <a:cubicBezTo>
                        <a:pt x="153" y="190"/>
                        <a:pt x="153" y="190"/>
                        <a:pt x="153" y="190"/>
                      </a:cubicBezTo>
                      <a:cubicBezTo>
                        <a:pt x="8" y="190"/>
                        <a:pt x="8" y="190"/>
                        <a:pt x="8" y="190"/>
                      </a:cubicBezTo>
                      <a:cubicBezTo>
                        <a:pt x="10" y="146"/>
                        <a:pt x="28" y="82"/>
                        <a:pt x="50" y="48"/>
                      </a:cubicBezTo>
                      <a:cubicBezTo>
                        <a:pt x="94" y="28"/>
                        <a:pt x="165" y="14"/>
                        <a:pt x="235" y="14"/>
                      </a:cubicBezTo>
                      <a:cubicBezTo>
                        <a:pt x="275" y="14"/>
                        <a:pt x="321" y="20"/>
                        <a:pt x="349" y="30"/>
                      </a:cubicBezTo>
                      <a:cubicBezTo>
                        <a:pt x="349" y="182"/>
                        <a:pt x="349" y="182"/>
                        <a:pt x="349" y="182"/>
                      </a:cubicBezTo>
                      <a:cubicBezTo>
                        <a:pt x="375" y="182"/>
                        <a:pt x="375" y="182"/>
                        <a:pt x="375" y="182"/>
                      </a:cubicBezTo>
                      <a:cubicBezTo>
                        <a:pt x="419" y="94"/>
                        <a:pt x="519" y="0"/>
                        <a:pt x="691" y="0"/>
                      </a:cubicBezTo>
                      <a:cubicBezTo>
                        <a:pt x="822" y="0"/>
                        <a:pt x="928" y="34"/>
                        <a:pt x="964" y="192"/>
                      </a:cubicBezTo>
                      <a:cubicBezTo>
                        <a:pt x="978" y="192"/>
                        <a:pt x="978" y="192"/>
                        <a:pt x="978" y="192"/>
                      </a:cubicBezTo>
                      <a:cubicBezTo>
                        <a:pt x="1018" y="100"/>
                        <a:pt x="1122" y="0"/>
                        <a:pt x="1298" y="0"/>
                      </a:cubicBezTo>
                      <a:cubicBezTo>
                        <a:pt x="1459" y="0"/>
                        <a:pt x="1605" y="50"/>
                        <a:pt x="1605" y="363"/>
                      </a:cubicBezTo>
                      <a:cubicBezTo>
                        <a:pt x="1605" y="521"/>
                        <a:pt x="1601" y="693"/>
                        <a:pt x="1593" y="841"/>
                      </a:cubicBezTo>
                      <a:cubicBezTo>
                        <a:pt x="1641" y="845"/>
                        <a:pt x="1705" y="859"/>
                        <a:pt x="1745" y="873"/>
                      </a:cubicBezTo>
                      <a:cubicBezTo>
                        <a:pt x="1751" y="899"/>
                        <a:pt x="1753" y="926"/>
                        <a:pt x="1753" y="952"/>
                      </a:cubicBezTo>
                      <a:cubicBezTo>
                        <a:pt x="1753" y="970"/>
                        <a:pt x="1751" y="986"/>
                        <a:pt x="1749" y="998"/>
                      </a:cubicBezTo>
                      <a:cubicBezTo>
                        <a:pt x="1242" y="998"/>
                        <a:pt x="1242" y="998"/>
                        <a:pt x="1242" y="998"/>
                      </a:cubicBezTo>
                      <a:cubicBezTo>
                        <a:pt x="1246" y="960"/>
                        <a:pt x="1256" y="909"/>
                        <a:pt x="1270" y="881"/>
                      </a:cubicBezTo>
                      <a:cubicBezTo>
                        <a:pt x="1296" y="863"/>
                        <a:pt x="1340" y="845"/>
                        <a:pt x="1373" y="833"/>
                      </a:cubicBezTo>
                      <a:cubicBezTo>
                        <a:pt x="1373" y="403"/>
                        <a:pt x="1373" y="403"/>
                        <a:pt x="1373" y="403"/>
                      </a:cubicBezTo>
                      <a:cubicBezTo>
                        <a:pt x="1373" y="266"/>
                        <a:pt x="1330" y="176"/>
                        <a:pt x="1204" y="176"/>
                      </a:cubicBezTo>
                      <a:cubicBezTo>
                        <a:pt x="1114" y="176"/>
                        <a:pt x="1032" y="240"/>
                        <a:pt x="990" y="294"/>
                      </a:cubicBezTo>
                      <a:cubicBezTo>
                        <a:pt x="990" y="841"/>
                        <a:pt x="990" y="841"/>
                        <a:pt x="990" y="841"/>
                      </a:cubicBezTo>
                      <a:cubicBezTo>
                        <a:pt x="1034" y="845"/>
                        <a:pt x="1094" y="859"/>
                        <a:pt x="1126" y="873"/>
                      </a:cubicBezTo>
                      <a:cubicBezTo>
                        <a:pt x="1134" y="901"/>
                        <a:pt x="1138" y="964"/>
                        <a:pt x="1132" y="998"/>
                      </a:cubicBezTo>
                      <a:cubicBezTo>
                        <a:pt x="637" y="998"/>
                        <a:pt x="637" y="998"/>
                        <a:pt x="637" y="998"/>
                      </a:cubicBezTo>
                      <a:cubicBezTo>
                        <a:pt x="641" y="960"/>
                        <a:pt x="651" y="909"/>
                        <a:pt x="663" y="881"/>
                      </a:cubicBezTo>
                      <a:cubicBezTo>
                        <a:pt x="689" y="863"/>
                        <a:pt x="734" y="845"/>
                        <a:pt x="766" y="833"/>
                      </a:cubicBezTo>
                      <a:cubicBezTo>
                        <a:pt x="766" y="403"/>
                        <a:pt x="766" y="403"/>
                        <a:pt x="766" y="403"/>
                      </a:cubicBezTo>
                      <a:cubicBezTo>
                        <a:pt x="766" y="266"/>
                        <a:pt x="723" y="176"/>
                        <a:pt x="597" y="176"/>
                      </a:cubicBezTo>
                      <a:cubicBezTo>
                        <a:pt x="509" y="176"/>
                        <a:pt x="425" y="238"/>
                        <a:pt x="383" y="294"/>
                      </a:cubicBezTo>
                      <a:lnTo>
                        <a:pt x="383" y="84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0" name="Freeform 31">
                  <a:extLst>
                    <a:ext uri="{FF2B5EF4-FFF2-40B4-BE49-F238E27FC236}">
                      <a16:creationId xmlns:a16="http://schemas.microsoft.com/office/drawing/2014/main" id="{E98532FC-7A17-491F-A3FD-86358AAFBD8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2685" y="4051"/>
                  <a:ext cx="213" cy="230"/>
                </a:xfrm>
                <a:custGeom>
                  <a:avLst/>
                  <a:gdLst>
                    <a:gd name="T0" fmla="*/ 573 w 953"/>
                    <a:gd name="T1" fmla="*/ 883 h 1032"/>
                    <a:gd name="T2" fmla="*/ 286 w 953"/>
                    <a:gd name="T3" fmla="*/ 1032 h 1032"/>
                    <a:gd name="T4" fmla="*/ 0 w 953"/>
                    <a:gd name="T5" fmla="*/ 749 h 1032"/>
                    <a:gd name="T6" fmla="*/ 390 w 953"/>
                    <a:gd name="T7" fmla="*/ 427 h 1032"/>
                    <a:gd name="T8" fmla="*/ 564 w 953"/>
                    <a:gd name="T9" fmla="*/ 461 h 1032"/>
                    <a:gd name="T10" fmla="*/ 564 w 953"/>
                    <a:gd name="T11" fmla="*/ 369 h 1032"/>
                    <a:gd name="T12" fmla="*/ 382 w 953"/>
                    <a:gd name="T13" fmla="*/ 180 h 1032"/>
                    <a:gd name="T14" fmla="*/ 74 w 953"/>
                    <a:gd name="T15" fmla="*/ 270 h 1032"/>
                    <a:gd name="T16" fmla="*/ 66 w 953"/>
                    <a:gd name="T17" fmla="*/ 202 h 1032"/>
                    <a:gd name="T18" fmla="*/ 96 w 953"/>
                    <a:gd name="T19" fmla="*/ 62 h 1032"/>
                    <a:gd name="T20" fmla="*/ 438 w 953"/>
                    <a:gd name="T21" fmla="*/ 0 h 1032"/>
                    <a:gd name="T22" fmla="*/ 789 w 953"/>
                    <a:gd name="T23" fmla="*/ 367 h 1032"/>
                    <a:gd name="T24" fmla="*/ 789 w 953"/>
                    <a:gd name="T25" fmla="*/ 729 h 1032"/>
                    <a:gd name="T26" fmla="*/ 815 w 953"/>
                    <a:gd name="T27" fmla="*/ 855 h 1032"/>
                    <a:gd name="T28" fmla="*/ 951 w 953"/>
                    <a:gd name="T29" fmla="*/ 835 h 1032"/>
                    <a:gd name="T30" fmla="*/ 953 w 953"/>
                    <a:gd name="T31" fmla="*/ 861 h 1032"/>
                    <a:gd name="T32" fmla="*/ 925 w 953"/>
                    <a:gd name="T33" fmla="*/ 974 h 1032"/>
                    <a:gd name="T34" fmla="*/ 677 w 953"/>
                    <a:gd name="T35" fmla="*/ 1032 h 1032"/>
                    <a:gd name="T36" fmla="*/ 587 w 953"/>
                    <a:gd name="T37" fmla="*/ 883 h 1032"/>
                    <a:gd name="T38" fmla="*/ 573 w 953"/>
                    <a:gd name="T39" fmla="*/ 883 h 1032"/>
                    <a:gd name="T40" fmla="*/ 569 w 953"/>
                    <a:gd name="T41" fmla="*/ 573 h 1032"/>
                    <a:gd name="T42" fmla="*/ 442 w 953"/>
                    <a:gd name="T43" fmla="*/ 557 h 1032"/>
                    <a:gd name="T44" fmla="*/ 230 w 953"/>
                    <a:gd name="T45" fmla="*/ 717 h 1032"/>
                    <a:gd name="T46" fmla="*/ 384 w 953"/>
                    <a:gd name="T47" fmla="*/ 863 h 1032"/>
                    <a:gd name="T48" fmla="*/ 569 w 953"/>
                    <a:gd name="T49" fmla="*/ 777 h 1032"/>
                    <a:gd name="T50" fmla="*/ 569 w 953"/>
                    <a:gd name="T51" fmla="*/ 573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953" h="1032">
                      <a:moveTo>
                        <a:pt x="573" y="883"/>
                      </a:moveTo>
                      <a:cubicBezTo>
                        <a:pt x="518" y="978"/>
                        <a:pt x="420" y="1032"/>
                        <a:pt x="286" y="1032"/>
                      </a:cubicBezTo>
                      <a:cubicBezTo>
                        <a:pt x="140" y="1032"/>
                        <a:pt x="0" y="942"/>
                        <a:pt x="0" y="749"/>
                      </a:cubicBezTo>
                      <a:cubicBezTo>
                        <a:pt x="0" y="535"/>
                        <a:pt x="178" y="427"/>
                        <a:pt x="390" y="427"/>
                      </a:cubicBezTo>
                      <a:cubicBezTo>
                        <a:pt x="450" y="427"/>
                        <a:pt x="516" y="439"/>
                        <a:pt x="564" y="461"/>
                      </a:cubicBezTo>
                      <a:cubicBezTo>
                        <a:pt x="564" y="369"/>
                        <a:pt x="564" y="369"/>
                        <a:pt x="564" y="369"/>
                      </a:cubicBezTo>
                      <a:cubicBezTo>
                        <a:pt x="564" y="240"/>
                        <a:pt x="502" y="180"/>
                        <a:pt x="382" y="180"/>
                      </a:cubicBezTo>
                      <a:cubicBezTo>
                        <a:pt x="292" y="180"/>
                        <a:pt x="146" y="226"/>
                        <a:pt x="74" y="270"/>
                      </a:cubicBezTo>
                      <a:cubicBezTo>
                        <a:pt x="68" y="254"/>
                        <a:pt x="66" y="224"/>
                        <a:pt x="66" y="202"/>
                      </a:cubicBezTo>
                      <a:cubicBezTo>
                        <a:pt x="66" y="150"/>
                        <a:pt x="78" y="92"/>
                        <a:pt x="96" y="62"/>
                      </a:cubicBezTo>
                      <a:cubicBezTo>
                        <a:pt x="166" y="28"/>
                        <a:pt x="324" y="0"/>
                        <a:pt x="438" y="0"/>
                      </a:cubicBezTo>
                      <a:cubicBezTo>
                        <a:pt x="673" y="0"/>
                        <a:pt x="789" y="100"/>
                        <a:pt x="789" y="367"/>
                      </a:cubicBezTo>
                      <a:cubicBezTo>
                        <a:pt x="789" y="729"/>
                        <a:pt x="789" y="729"/>
                        <a:pt x="789" y="729"/>
                      </a:cubicBezTo>
                      <a:cubicBezTo>
                        <a:pt x="789" y="781"/>
                        <a:pt x="799" y="831"/>
                        <a:pt x="815" y="855"/>
                      </a:cubicBezTo>
                      <a:cubicBezTo>
                        <a:pt x="849" y="855"/>
                        <a:pt x="913" y="845"/>
                        <a:pt x="951" y="835"/>
                      </a:cubicBezTo>
                      <a:cubicBezTo>
                        <a:pt x="953" y="845"/>
                        <a:pt x="953" y="855"/>
                        <a:pt x="953" y="861"/>
                      </a:cubicBezTo>
                      <a:cubicBezTo>
                        <a:pt x="953" y="899"/>
                        <a:pt x="941" y="942"/>
                        <a:pt x="925" y="974"/>
                      </a:cubicBezTo>
                      <a:cubicBezTo>
                        <a:pt x="877" y="1002"/>
                        <a:pt x="765" y="1032"/>
                        <a:pt x="677" y="1032"/>
                      </a:cubicBezTo>
                      <a:cubicBezTo>
                        <a:pt x="635" y="1008"/>
                        <a:pt x="599" y="948"/>
                        <a:pt x="587" y="883"/>
                      </a:cubicBezTo>
                      <a:lnTo>
                        <a:pt x="573" y="883"/>
                      </a:lnTo>
                      <a:close/>
                      <a:moveTo>
                        <a:pt x="569" y="573"/>
                      </a:moveTo>
                      <a:cubicBezTo>
                        <a:pt x="532" y="563"/>
                        <a:pt x="476" y="557"/>
                        <a:pt x="442" y="557"/>
                      </a:cubicBezTo>
                      <a:cubicBezTo>
                        <a:pt x="306" y="557"/>
                        <a:pt x="230" y="621"/>
                        <a:pt x="230" y="717"/>
                      </a:cubicBezTo>
                      <a:cubicBezTo>
                        <a:pt x="230" y="819"/>
                        <a:pt x="302" y="863"/>
                        <a:pt x="384" y="863"/>
                      </a:cubicBezTo>
                      <a:cubicBezTo>
                        <a:pt x="462" y="863"/>
                        <a:pt x="532" y="827"/>
                        <a:pt x="569" y="777"/>
                      </a:cubicBezTo>
                      <a:lnTo>
                        <a:pt x="569" y="5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1" name="Freeform 32">
                  <a:extLst>
                    <a:ext uri="{FF2B5EF4-FFF2-40B4-BE49-F238E27FC236}">
                      <a16:creationId xmlns:a16="http://schemas.microsoft.com/office/drawing/2014/main" id="{D7E68636-0546-4626-80B0-D95C7E44CD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462" y="3994"/>
                  <a:ext cx="152" cy="287"/>
                </a:xfrm>
                <a:custGeom>
                  <a:avLst/>
                  <a:gdLst>
                    <a:gd name="T0" fmla="*/ 179 w 681"/>
                    <a:gd name="T1" fmla="*/ 40 h 1288"/>
                    <a:gd name="T2" fmla="*/ 365 w 681"/>
                    <a:gd name="T3" fmla="*/ 0 h 1288"/>
                    <a:gd name="T4" fmla="*/ 365 w 681"/>
                    <a:gd name="T5" fmla="*/ 290 h 1288"/>
                    <a:gd name="T6" fmla="*/ 649 w 681"/>
                    <a:gd name="T7" fmla="*/ 290 h 1288"/>
                    <a:gd name="T8" fmla="*/ 657 w 681"/>
                    <a:gd name="T9" fmla="*/ 444 h 1288"/>
                    <a:gd name="T10" fmla="*/ 365 w 681"/>
                    <a:gd name="T11" fmla="*/ 444 h 1288"/>
                    <a:gd name="T12" fmla="*/ 365 w 681"/>
                    <a:gd name="T13" fmla="*/ 945 h 1288"/>
                    <a:gd name="T14" fmla="*/ 493 w 681"/>
                    <a:gd name="T15" fmla="*/ 1111 h 1288"/>
                    <a:gd name="T16" fmla="*/ 679 w 681"/>
                    <a:gd name="T17" fmla="*/ 1085 h 1288"/>
                    <a:gd name="T18" fmla="*/ 681 w 681"/>
                    <a:gd name="T19" fmla="*/ 1115 h 1288"/>
                    <a:gd name="T20" fmla="*/ 649 w 681"/>
                    <a:gd name="T21" fmla="*/ 1230 h 1288"/>
                    <a:gd name="T22" fmla="*/ 389 w 681"/>
                    <a:gd name="T23" fmla="*/ 1288 h 1288"/>
                    <a:gd name="T24" fmla="*/ 131 w 681"/>
                    <a:gd name="T25" fmla="*/ 979 h 1288"/>
                    <a:gd name="T26" fmla="*/ 145 w 681"/>
                    <a:gd name="T27" fmla="*/ 444 h 1288"/>
                    <a:gd name="T28" fmla="*/ 0 w 681"/>
                    <a:gd name="T29" fmla="*/ 444 h 1288"/>
                    <a:gd name="T30" fmla="*/ 30 w 681"/>
                    <a:gd name="T31" fmla="*/ 302 h 1288"/>
                    <a:gd name="T32" fmla="*/ 145 w 681"/>
                    <a:gd name="T33" fmla="*/ 262 h 1288"/>
                    <a:gd name="T34" fmla="*/ 179 w 681"/>
                    <a:gd name="T35" fmla="*/ 40 h 1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681" h="1288">
                      <a:moveTo>
                        <a:pt x="179" y="40"/>
                      </a:moveTo>
                      <a:cubicBezTo>
                        <a:pt x="219" y="18"/>
                        <a:pt x="307" y="0"/>
                        <a:pt x="365" y="0"/>
                      </a:cubicBezTo>
                      <a:cubicBezTo>
                        <a:pt x="365" y="290"/>
                        <a:pt x="365" y="290"/>
                        <a:pt x="365" y="290"/>
                      </a:cubicBezTo>
                      <a:cubicBezTo>
                        <a:pt x="649" y="290"/>
                        <a:pt x="649" y="290"/>
                        <a:pt x="649" y="290"/>
                      </a:cubicBezTo>
                      <a:cubicBezTo>
                        <a:pt x="655" y="320"/>
                        <a:pt x="663" y="400"/>
                        <a:pt x="657" y="444"/>
                      </a:cubicBezTo>
                      <a:cubicBezTo>
                        <a:pt x="365" y="444"/>
                        <a:pt x="365" y="444"/>
                        <a:pt x="365" y="444"/>
                      </a:cubicBezTo>
                      <a:cubicBezTo>
                        <a:pt x="365" y="945"/>
                        <a:pt x="365" y="945"/>
                        <a:pt x="365" y="945"/>
                      </a:cubicBezTo>
                      <a:cubicBezTo>
                        <a:pt x="365" y="1065"/>
                        <a:pt x="397" y="1111"/>
                        <a:pt x="493" y="1111"/>
                      </a:cubicBezTo>
                      <a:cubicBezTo>
                        <a:pt x="547" y="1111"/>
                        <a:pt x="621" y="1099"/>
                        <a:pt x="679" y="1085"/>
                      </a:cubicBezTo>
                      <a:cubicBezTo>
                        <a:pt x="681" y="1095"/>
                        <a:pt x="681" y="1111"/>
                        <a:pt x="681" y="1115"/>
                      </a:cubicBezTo>
                      <a:cubicBezTo>
                        <a:pt x="681" y="1151"/>
                        <a:pt x="669" y="1196"/>
                        <a:pt x="649" y="1230"/>
                      </a:cubicBezTo>
                      <a:cubicBezTo>
                        <a:pt x="571" y="1268"/>
                        <a:pt x="467" y="1288"/>
                        <a:pt x="389" y="1288"/>
                      </a:cubicBezTo>
                      <a:cubicBezTo>
                        <a:pt x="217" y="1288"/>
                        <a:pt x="131" y="1200"/>
                        <a:pt x="131" y="979"/>
                      </a:cubicBezTo>
                      <a:cubicBezTo>
                        <a:pt x="131" y="855"/>
                        <a:pt x="135" y="627"/>
                        <a:pt x="145" y="444"/>
                      </a:cubicBezTo>
                      <a:cubicBezTo>
                        <a:pt x="0" y="444"/>
                        <a:pt x="0" y="444"/>
                        <a:pt x="0" y="444"/>
                      </a:cubicBezTo>
                      <a:cubicBezTo>
                        <a:pt x="0" y="408"/>
                        <a:pt x="14" y="336"/>
                        <a:pt x="30" y="302"/>
                      </a:cubicBezTo>
                      <a:cubicBezTo>
                        <a:pt x="62" y="286"/>
                        <a:pt x="108" y="270"/>
                        <a:pt x="145" y="262"/>
                      </a:cubicBezTo>
                      <a:lnTo>
                        <a:pt x="179" y="4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2" name="Freeform 33">
                  <a:extLst>
                    <a:ext uri="{FF2B5EF4-FFF2-40B4-BE49-F238E27FC236}">
                      <a16:creationId xmlns:a16="http://schemas.microsoft.com/office/drawing/2014/main" id="{30C9E86F-5AF5-45BC-99A3-49BD7540ABB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2284" y="4051"/>
                  <a:ext cx="213" cy="230"/>
                </a:xfrm>
                <a:custGeom>
                  <a:avLst/>
                  <a:gdLst>
                    <a:gd name="T0" fmla="*/ 957 w 957"/>
                    <a:gd name="T1" fmla="*/ 501 h 1032"/>
                    <a:gd name="T2" fmla="*/ 478 w 957"/>
                    <a:gd name="T3" fmla="*/ 1032 h 1032"/>
                    <a:gd name="T4" fmla="*/ 0 w 957"/>
                    <a:gd name="T5" fmla="*/ 501 h 1032"/>
                    <a:gd name="T6" fmla="*/ 478 w 957"/>
                    <a:gd name="T7" fmla="*/ 0 h 1032"/>
                    <a:gd name="T8" fmla="*/ 957 w 957"/>
                    <a:gd name="T9" fmla="*/ 501 h 1032"/>
                    <a:gd name="T10" fmla="*/ 478 w 957"/>
                    <a:gd name="T11" fmla="*/ 879 h 1032"/>
                    <a:gd name="T12" fmla="*/ 719 w 957"/>
                    <a:gd name="T13" fmla="*/ 501 h 1032"/>
                    <a:gd name="T14" fmla="*/ 478 w 957"/>
                    <a:gd name="T15" fmla="*/ 150 h 1032"/>
                    <a:gd name="T16" fmla="*/ 236 w 957"/>
                    <a:gd name="T17" fmla="*/ 501 h 1032"/>
                    <a:gd name="T18" fmla="*/ 478 w 957"/>
                    <a:gd name="T19" fmla="*/ 87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57" h="1032">
                      <a:moveTo>
                        <a:pt x="957" y="501"/>
                      </a:moveTo>
                      <a:cubicBezTo>
                        <a:pt x="957" y="839"/>
                        <a:pt x="769" y="1032"/>
                        <a:pt x="478" y="1032"/>
                      </a:cubicBezTo>
                      <a:cubicBezTo>
                        <a:pt x="172" y="1032"/>
                        <a:pt x="0" y="849"/>
                        <a:pt x="0" y="501"/>
                      </a:cubicBezTo>
                      <a:cubicBezTo>
                        <a:pt x="0" y="190"/>
                        <a:pt x="206" y="0"/>
                        <a:pt x="478" y="0"/>
                      </a:cubicBezTo>
                      <a:cubicBezTo>
                        <a:pt x="765" y="0"/>
                        <a:pt x="957" y="178"/>
                        <a:pt x="957" y="501"/>
                      </a:cubicBezTo>
                      <a:close/>
                      <a:moveTo>
                        <a:pt x="478" y="879"/>
                      </a:moveTo>
                      <a:cubicBezTo>
                        <a:pt x="641" y="879"/>
                        <a:pt x="719" y="733"/>
                        <a:pt x="719" y="501"/>
                      </a:cubicBezTo>
                      <a:cubicBezTo>
                        <a:pt x="719" y="301"/>
                        <a:pt x="625" y="150"/>
                        <a:pt x="478" y="150"/>
                      </a:cubicBezTo>
                      <a:cubicBezTo>
                        <a:pt x="322" y="150"/>
                        <a:pt x="236" y="290"/>
                        <a:pt x="236" y="501"/>
                      </a:cubicBezTo>
                      <a:cubicBezTo>
                        <a:pt x="236" y="729"/>
                        <a:pt x="328" y="879"/>
                        <a:pt x="478" y="87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3" name="Freeform 34">
                  <a:extLst>
                    <a:ext uri="{FF2B5EF4-FFF2-40B4-BE49-F238E27FC236}">
                      <a16:creationId xmlns:a16="http://schemas.microsoft.com/office/drawing/2014/main" id="{1BB38E04-7B95-431F-A4E9-1C6EFF4A1E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047" y="3945"/>
                  <a:ext cx="121" cy="329"/>
                </a:xfrm>
                <a:custGeom>
                  <a:avLst/>
                  <a:gdLst>
                    <a:gd name="T0" fmla="*/ 10 w 544"/>
                    <a:gd name="T1" fmla="*/ 179 h 1471"/>
                    <a:gd name="T2" fmla="*/ 52 w 544"/>
                    <a:gd name="T3" fmla="*/ 34 h 1471"/>
                    <a:gd name="T4" fmla="*/ 254 w 544"/>
                    <a:gd name="T5" fmla="*/ 0 h 1471"/>
                    <a:gd name="T6" fmla="*/ 382 w 544"/>
                    <a:gd name="T7" fmla="*/ 18 h 1471"/>
                    <a:gd name="T8" fmla="*/ 382 w 544"/>
                    <a:gd name="T9" fmla="*/ 1314 h 1471"/>
                    <a:gd name="T10" fmla="*/ 536 w 544"/>
                    <a:gd name="T11" fmla="*/ 1346 h 1471"/>
                    <a:gd name="T12" fmla="*/ 544 w 544"/>
                    <a:gd name="T13" fmla="*/ 1425 h 1471"/>
                    <a:gd name="T14" fmla="*/ 540 w 544"/>
                    <a:gd name="T15" fmla="*/ 1471 h 1471"/>
                    <a:gd name="T16" fmla="*/ 0 w 544"/>
                    <a:gd name="T17" fmla="*/ 1471 h 1471"/>
                    <a:gd name="T18" fmla="*/ 30 w 544"/>
                    <a:gd name="T19" fmla="*/ 1354 h 1471"/>
                    <a:gd name="T20" fmla="*/ 152 w 544"/>
                    <a:gd name="T21" fmla="*/ 1306 h 1471"/>
                    <a:gd name="T22" fmla="*/ 152 w 544"/>
                    <a:gd name="T23" fmla="*/ 179 h 1471"/>
                    <a:gd name="T24" fmla="*/ 10 w 544"/>
                    <a:gd name="T25" fmla="*/ 179 h 14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44" h="1471">
                      <a:moveTo>
                        <a:pt x="10" y="179"/>
                      </a:moveTo>
                      <a:cubicBezTo>
                        <a:pt x="12" y="132"/>
                        <a:pt x="30" y="70"/>
                        <a:pt x="52" y="34"/>
                      </a:cubicBezTo>
                      <a:cubicBezTo>
                        <a:pt x="100" y="14"/>
                        <a:pt x="178" y="0"/>
                        <a:pt x="254" y="0"/>
                      </a:cubicBezTo>
                      <a:cubicBezTo>
                        <a:pt x="296" y="0"/>
                        <a:pt x="350" y="6"/>
                        <a:pt x="382" y="18"/>
                      </a:cubicBezTo>
                      <a:cubicBezTo>
                        <a:pt x="382" y="1314"/>
                        <a:pt x="382" y="1314"/>
                        <a:pt x="382" y="1314"/>
                      </a:cubicBezTo>
                      <a:cubicBezTo>
                        <a:pt x="428" y="1318"/>
                        <a:pt x="496" y="1332"/>
                        <a:pt x="536" y="1346"/>
                      </a:cubicBezTo>
                      <a:cubicBezTo>
                        <a:pt x="542" y="1372"/>
                        <a:pt x="544" y="1399"/>
                        <a:pt x="544" y="1425"/>
                      </a:cubicBezTo>
                      <a:cubicBezTo>
                        <a:pt x="544" y="1443"/>
                        <a:pt x="542" y="1459"/>
                        <a:pt x="540" y="1471"/>
                      </a:cubicBezTo>
                      <a:cubicBezTo>
                        <a:pt x="0" y="1471"/>
                        <a:pt x="0" y="1471"/>
                        <a:pt x="0" y="1471"/>
                      </a:cubicBezTo>
                      <a:cubicBezTo>
                        <a:pt x="4" y="1433"/>
                        <a:pt x="16" y="1382"/>
                        <a:pt x="30" y="1354"/>
                      </a:cubicBezTo>
                      <a:cubicBezTo>
                        <a:pt x="60" y="1336"/>
                        <a:pt x="112" y="1318"/>
                        <a:pt x="152" y="1306"/>
                      </a:cubicBezTo>
                      <a:cubicBezTo>
                        <a:pt x="152" y="179"/>
                        <a:pt x="152" y="179"/>
                        <a:pt x="152" y="179"/>
                      </a:cubicBezTo>
                      <a:lnTo>
                        <a:pt x="10" y="17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4" name="Freeform 35">
                  <a:extLst>
                    <a:ext uri="{FF2B5EF4-FFF2-40B4-BE49-F238E27FC236}">
                      <a16:creationId xmlns:a16="http://schemas.microsoft.com/office/drawing/2014/main" id="{0CAD89B1-5A25-4660-BCE9-59E7976B4D0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902" y="4051"/>
                  <a:ext cx="213" cy="230"/>
                </a:xfrm>
                <a:custGeom>
                  <a:avLst/>
                  <a:gdLst>
                    <a:gd name="T0" fmla="*/ 957 w 957"/>
                    <a:gd name="T1" fmla="*/ 501 h 1032"/>
                    <a:gd name="T2" fmla="*/ 478 w 957"/>
                    <a:gd name="T3" fmla="*/ 1032 h 1032"/>
                    <a:gd name="T4" fmla="*/ 0 w 957"/>
                    <a:gd name="T5" fmla="*/ 501 h 1032"/>
                    <a:gd name="T6" fmla="*/ 478 w 957"/>
                    <a:gd name="T7" fmla="*/ 0 h 1032"/>
                    <a:gd name="T8" fmla="*/ 957 w 957"/>
                    <a:gd name="T9" fmla="*/ 501 h 1032"/>
                    <a:gd name="T10" fmla="*/ 478 w 957"/>
                    <a:gd name="T11" fmla="*/ 879 h 1032"/>
                    <a:gd name="T12" fmla="*/ 719 w 957"/>
                    <a:gd name="T13" fmla="*/ 501 h 1032"/>
                    <a:gd name="T14" fmla="*/ 478 w 957"/>
                    <a:gd name="T15" fmla="*/ 150 h 1032"/>
                    <a:gd name="T16" fmla="*/ 236 w 957"/>
                    <a:gd name="T17" fmla="*/ 501 h 1032"/>
                    <a:gd name="T18" fmla="*/ 478 w 957"/>
                    <a:gd name="T19" fmla="*/ 87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57" h="1032">
                      <a:moveTo>
                        <a:pt x="957" y="501"/>
                      </a:moveTo>
                      <a:cubicBezTo>
                        <a:pt x="957" y="839"/>
                        <a:pt x="769" y="1032"/>
                        <a:pt x="478" y="1032"/>
                      </a:cubicBezTo>
                      <a:cubicBezTo>
                        <a:pt x="172" y="1032"/>
                        <a:pt x="0" y="849"/>
                        <a:pt x="0" y="501"/>
                      </a:cubicBezTo>
                      <a:cubicBezTo>
                        <a:pt x="0" y="190"/>
                        <a:pt x="206" y="0"/>
                        <a:pt x="478" y="0"/>
                      </a:cubicBezTo>
                      <a:cubicBezTo>
                        <a:pt x="765" y="0"/>
                        <a:pt x="957" y="178"/>
                        <a:pt x="957" y="501"/>
                      </a:cubicBezTo>
                      <a:close/>
                      <a:moveTo>
                        <a:pt x="478" y="879"/>
                      </a:moveTo>
                      <a:cubicBezTo>
                        <a:pt x="641" y="879"/>
                        <a:pt x="719" y="733"/>
                        <a:pt x="719" y="501"/>
                      </a:cubicBezTo>
                      <a:cubicBezTo>
                        <a:pt x="719" y="301"/>
                        <a:pt x="625" y="150"/>
                        <a:pt x="478" y="150"/>
                      </a:cubicBezTo>
                      <a:cubicBezTo>
                        <a:pt x="322" y="150"/>
                        <a:pt x="236" y="290"/>
                        <a:pt x="236" y="501"/>
                      </a:cubicBezTo>
                      <a:cubicBezTo>
                        <a:pt x="236" y="729"/>
                        <a:pt x="328" y="879"/>
                        <a:pt x="478" y="87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5" name="Freeform 36">
                  <a:extLst>
                    <a:ext uri="{FF2B5EF4-FFF2-40B4-BE49-F238E27FC236}">
                      <a16:creationId xmlns:a16="http://schemas.microsoft.com/office/drawing/2014/main" id="{EF85B094-D5CE-4E5A-B415-9E68133E224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662" y="4051"/>
                  <a:ext cx="231" cy="336"/>
                </a:xfrm>
                <a:custGeom>
                  <a:avLst/>
                  <a:gdLst>
                    <a:gd name="T0" fmla="*/ 167 w 1036"/>
                    <a:gd name="T1" fmla="*/ 990 h 1508"/>
                    <a:gd name="T2" fmla="*/ 77 w 1036"/>
                    <a:gd name="T3" fmla="*/ 845 h 1508"/>
                    <a:gd name="T4" fmla="*/ 195 w 1036"/>
                    <a:gd name="T5" fmla="*/ 665 h 1508"/>
                    <a:gd name="T6" fmla="*/ 195 w 1036"/>
                    <a:gd name="T7" fmla="*/ 653 h 1508"/>
                    <a:gd name="T8" fmla="*/ 63 w 1036"/>
                    <a:gd name="T9" fmla="*/ 367 h 1508"/>
                    <a:gd name="T10" fmla="*/ 471 w 1036"/>
                    <a:gd name="T11" fmla="*/ 0 h 1508"/>
                    <a:gd name="T12" fmla="*/ 708 w 1036"/>
                    <a:gd name="T13" fmla="*/ 52 h 1508"/>
                    <a:gd name="T14" fmla="*/ 908 w 1036"/>
                    <a:gd name="T15" fmla="*/ 10 h 1508"/>
                    <a:gd name="T16" fmla="*/ 1008 w 1036"/>
                    <a:gd name="T17" fmla="*/ 24 h 1508"/>
                    <a:gd name="T18" fmla="*/ 1036 w 1036"/>
                    <a:gd name="T19" fmla="*/ 184 h 1508"/>
                    <a:gd name="T20" fmla="*/ 836 w 1036"/>
                    <a:gd name="T21" fmla="*/ 184 h 1508"/>
                    <a:gd name="T22" fmla="*/ 880 w 1036"/>
                    <a:gd name="T23" fmla="*/ 367 h 1508"/>
                    <a:gd name="T24" fmla="*/ 471 w 1036"/>
                    <a:gd name="T25" fmla="*/ 733 h 1508"/>
                    <a:gd name="T26" fmla="*/ 327 w 1036"/>
                    <a:gd name="T27" fmla="*/ 715 h 1508"/>
                    <a:gd name="T28" fmla="*/ 305 w 1036"/>
                    <a:gd name="T29" fmla="*/ 783 h 1508"/>
                    <a:gd name="T30" fmla="*/ 573 w 1036"/>
                    <a:gd name="T31" fmla="*/ 867 h 1508"/>
                    <a:gd name="T32" fmla="*/ 1014 w 1036"/>
                    <a:gd name="T33" fmla="*/ 1146 h 1508"/>
                    <a:gd name="T34" fmla="*/ 477 w 1036"/>
                    <a:gd name="T35" fmla="*/ 1508 h 1508"/>
                    <a:gd name="T36" fmla="*/ 0 w 1036"/>
                    <a:gd name="T37" fmla="*/ 1214 h 1508"/>
                    <a:gd name="T38" fmla="*/ 167 w 1036"/>
                    <a:gd name="T39" fmla="*/ 1004 h 1508"/>
                    <a:gd name="T40" fmla="*/ 167 w 1036"/>
                    <a:gd name="T41" fmla="*/ 990 h 1508"/>
                    <a:gd name="T42" fmla="*/ 217 w 1036"/>
                    <a:gd name="T43" fmla="*/ 1178 h 1508"/>
                    <a:gd name="T44" fmla="*/ 507 w 1036"/>
                    <a:gd name="T45" fmla="*/ 1364 h 1508"/>
                    <a:gd name="T46" fmla="*/ 796 w 1036"/>
                    <a:gd name="T47" fmla="*/ 1184 h 1508"/>
                    <a:gd name="T48" fmla="*/ 521 w 1036"/>
                    <a:gd name="T49" fmla="*/ 1058 h 1508"/>
                    <a:gd name="T50" fmla="*/ 299 w 1036"/>
                    <a:gd name="T51" fmla="*/ 1038 h 1508"/>
                    <a:gd name="T52" fmla="*/ 217 w 1036"/>
                    <a:gd name="T53" fmla="*/ 1178 h 1508"/>
                    <a:gd name="T54" fmla="*/ 471 w 1036"/>
                    <a:gd name="T55" fmla="*/ 603 h 1508"/>
                    <a:gd name="T56" fmla="*/ 648 w 1036"/>
                    <a:gd name="T57" fmla="*/ 367 h 1508"/>
                    <a:gd name="T58" fmla="*/ 471 w 1036"/>
                    <a:gd name="T59" fmla="*/ 132 h 1508"/>
                    <a:gd name="T60" fmla="*/ 293 w 1036"/>
                    <a:gd name="T61" fmla="*/ 367 h 1508"/>
                    <a:gd name="T62" fmla="*/ 471 w 1036"/>
                    <a:gd name="T63" fmla="*/ 603 h 15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036" h="1508">
                      <a:moveTo>
                        <a:pt x="167" y="990"/>
                      </a:moveTo>
                      <a:cubicBezTo>
                        <a:pt x="123" y="972"/>
                        <a:pt x="77" y="914"/>
                        <a:pt x="77" y="845"/>
                      </a:cubicBezTo>
                      <a:cubicBezTo>
                        <a:pt x="77" y="765"/>
                        <a:pt x="131" y="699"/>
                        <a:pt x="195" y="665"/>
                      </a:cubicBezTo>
                      <a:cubicBezTo>
                        <a:pt x="195" y="653"/>
                        <a:pt x="195" y="653"/>
                        <a:pt x="195" y="653"/>
                      </a:cubicBezTo>
                      <a:cubicBezTo>
                        <a:pt x="113" y="601"/>
                        <a:pt x="63" y="507"/>
                        <a:pt x="63" y="367"/>
                      </a:cubicBezTo>
                      <a:cubicBezTo>
                        <a:pt x="63" y="138"/>
                        <a:pt x="239" y="0"/>
                        <a:pt x="471" y="0"/>
                      </a:cubicBezTo>
                      <a:cubicBezTo>
                        <a:pt x="561" y="0"/>
                        <a:pt x="642" y="18"/>
                        <a:pt x="708" y="52"/>
                      </a:cubicBezTo>
                      <a:cubicBezTo>
                        <a:pt x="752" y="28"/>
                        <a:pt x="832" y="10"/>
                        <a:pt x="908" y="10"/>
                      </a:cubicBezTo>
                      <a:cubicBezTo>
                        <a:pt x="944" y="10"/>
                        <a:pt x="978" y="14"/>
                        <a:pt x="1008" y="24"/>
                      </a:cubicBezTo>
                      <a:cubicBezTo>
                        <a:pt x="1026" y="66"/>
                        <a:pt x="1036" y="134"/>
                        <a:pt x="1036" y="184"/>
                      </a:cubicBezTo>
                      <a:cubicBezTo>
                        <a:pt x="836" y="184"/>
                        <a:pt x="836" y="184"/>
                        <a:pt x="836" y="184"/>
                      </a:cubicBezTo>
                      <a:cubicBezTo>
                        <a:pt x="864" y="234"/>
                        <a:pt x="880" y="294"/>
                        <a:pt x="880" y="367"/>
                      </a:cubicBezTo>
                      <a:cubicBezTo>
                        <a:pt x="880" y="597"/>
                        <a:pt x="724" y="733"/>
                        <a:pt x="471" y="733"/>
                      </a:cubicBezTo>
                      <a:cubicBezTo>
                        <a:pt x="423" y="733"/>
                        <a:pt x="369" y="727"/>
                        <a:pt x="327" y="715"/>
                      </a:cubicBezTo>
                      <a:cubicBezTo>
                        <a:pt x="315" y="733"/>
                        <a:pt x="305" y="759"/>
                        <a:pt x="305" y="783"/>
                      </a:cubicBezTo>
                      <a:cubicBezTo>
                        <a:pt x="305" y="851"/>
                        <a:pt x="395" y="867"/>
                        <a:pt x="573" y="867"/>
                      </a:cubicBezTo>
                      <a:cubicBezTo>
                        <a:pt x="826" y="867"/>
                        <a:pt x="1014" y="923"/>
                        <a:pt x="1014" y="1146"/>
                      </a:cubicBezTo>
                      <a:cubicBezTo>
                        <a:pt x="1014" y="1394"/>
                        <a:pt x="772" y="1508"/>
                        <a:pt x="477" y="1508"/>
                      </a:cubicBezTo>
                      <a:cubicBezTo>
                        <a:pt x="213" y="1508"/>
                        <a:pt x="0" y="1410"/>
                        <a:pt x="0" y="1214"/>
                      </a:cubicBezTo>
                      <a:cubicBezTo>
                        <a:pt x="0" y="1098"/>
                        <a:pt x="87" y="1024"/>
                        <a:pt x="167" y="1004"/>
                      </a:cubicBezTo>
                      <a:lnTo>
                        <a:pt x="167" y="990"/>
                      </a:lnTo>
                      <a:close/>
                      <a:moveTo>
                        <a:pt x="217" y="1178"/>
                      </a:moveTo>
                      <a:cubicBezTo>
                        <a:pt x="217" y="1304"/>
                        <a:pt x="367" y="1364"/>
                        <a:pt x="507" y="1364"/>
                      </a:cubicBezTo>
                      <a:cubicBezTo>
                        <a:pt x="658" y="1364"/>
                        <a:pt x="796" y="1302"/>
                        <a:pt x="796" y="1184"/>
                      </a:cubicBezTo>
                      <a:cubicBezTo>
                        <a:pt x="796" y="1102"/>
                        <a:pt x="726" y="1058"/>
                        <a:pt x="521" y="1058"/>
                      </a:cubicBezTo>
                      <a:cubicBezTo>
                        <a:pt x="455" y="1058"/>
                        <a:pt x="371" y="1054"/>
                        <a:pt x="299" y="1038"/>
                      </a:cubicBezTo>
                      <a:cubicBezTo>
                        <a:pt x="243" y="1070"/>
                        <a:pt x="217" y="1122"/>
                        <a:pt x="217" y="1178"/>
                      </a:cubicBezTo>
                      <a:close/>
                      <a:moveTo>
                        <a:pt x="471" y="603"/>
                      </a:moveTo>
                      <a:cubicBezTo>
                        <a:pt x="589" y="603"/>
                        <a:pt x="648" y="509"/>
                        <a:pt x="648" y="367"/>
                      </a:cubicBezTo>
                      <a:cubicBezTo>
                        <a:pt x="648" y="230"/>
                        <a:pt x="579" y="132"/>
                        <a:pt x="471" y="132"/>
                      </a:cubicBezTo>
                      <a:cubicBezTo>
                        <a:pt x="349" y="132"/>
                        <a:pt x="293" y="218"/>
                        <a:pt x="293" y="367"/>
                      </a:cubicBezTo>
                      <a:cubicBezTo>
                        <a:pt x="293" y="507"/>
                        <a:pt x="359" y="603"/>
                        <a:pt x="471" y="60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6" name="Freeform 37">
                  <a:extLst>
                    <a:ext uri="{FF2B5EF4-FFF2-40B4-BE49-F238E27FC236}">
                      <a16:creationId xmlns:a16="http://schemas.microsoft.com/office/drawing/2014/main" id="{19F7A277-D284-4CB5-8006-230F6C2A253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403" y="3945"/>
                  <a:ext cx="121" cy="329"/>
                </a:xfrm>
                <a:custGeom>
                  <a:avLst/>
                  <a:gdLst>
                    <a:gd name="T0" fmla="*/ 9 w 541"/>
                    <a:gd name="T1" fmla="*/ 665 h 1473"/>
                    <a:gd name="T2" fmla="*/ 51 w 541"/>
                    <a:gd name="T3" fmla="*/ 523 h 1473"/>
                    <a:gd name="T4" fmla="*/ 253 w 541"/>
                    <a:gd name="T5" fmla="*/ 489 h 1473"/>
                    <a:gd name="T6" fmla="*/ 383 w 541"/>
                    <a:gd name="T7" fmla="*/ 505 h 1473"/>
                    <a:gd name="T8" fmla="*/ 383 w 541"/>
                    <a:gd name="T9" fmla="*/ 1316 h 1473"/>
                    <a:gd name="T10" fmla="*/ 533 w 541"/>
                    <a:gd name="T11" fmla="*/ 1348 h 1473"/>
                    <a:gd name="T12" fmla="*/ 541 w 541"/>
                    <a:gd name="T13" fmla="*/ 1427 h 1473"/>
                    <a:gd name="T14" fmla="*/ 537 w 541"/>
                    <a:gd name="T15" fmla="*/ 1473 h 1473"/>
                    <a:gd name="T16" fmla="*/ 0 w 541"/>
                    <a:gd name="T17" fmla="*/ 1473 h 1473"/>
                    <a:gd name="T18" fmla="*/ 31 w 541"/>
                    <a:gd name="T19" fmla="*/ 1356 h 1473"/>
                    <a:gd name="T20" fmla="*/ 153 w 541"/>
                    <a:gd name="T21" fmla="*/ 1308 h 1473"/>
                    <a:gd name="T22" fmla="*/ 153 w 541"/>
                    <a:gd name="T23" fmla="*/ 665 h 1473"/>
                    <a:gd name="T24" fmla="*/ 9 w 541"/>
                    <a:gd name="T25" fmla="*/ 665 h 1473"/>
                    <a:gd name="T26" fmla="*/ 415 w 541"/>
                    <a:gd name="T27" fmla="*/ 140 h 1473"/>
                    <a:gd name="T28" fmla="*/ 273 w 541"/>
                    <a:gd name="T29" fmla="*/ 291 h 1473"/>
                    <a:gd name="T30" fmla="*/ 129 w 541"/>
                    <a:gd name="T31" fmla="*/ 140 h 1473"/>
                    <a:gd name="T32" fmla="*/ 273 w 541"/>
                    <a:gd name="T33" fmla="*/ 0 h 1473"/>
                    <a:gd name="T34" fmla="*/ 415 w 541"/>
                    <a:gd name="T35" fmla="*/ 140 h 14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541" h="1473">
                      <a:moveTo>
                        <a:pt x="9" y="665"/>
                      </a:moveTo>
                      <a:cubicBezTo>
                        <a:pt x="10" y="621"/>
                        <a:pt x="29" y="557"/>
                        <a:pt x="51" y="523"/>
                      </a:cubicBezTo>
                      <a:cubicBezTo>
                        <a:pt x="99" y="503"/>
                        <a:pt x="177" y="489"/>
                        <a:pt x="253" y="489"/>
                      </a:cubicBezTo>
                      <a:cubicBezTo>
                        <a:pt x="297" y="489"/>
                        <a:pt x="351" y="495"/>
                        <a:pt x="383" y="505"/>
                      </a:cubicBezTo>
                      <a:cubicBezTo>
                        <a:pt x="383" y="1316"/>
                        <a:pt x="383" y="1316"/>
                        <a:pt x="383" y="1316"/>
                      </a:cubicBezTo>
                      <a:cubicBezTo>
                        <a:pt x="429" y="1320"/>
                        <a:pt x="495" y="1334"/>
                        <a:pt x="533" y="1348"/>
                      </a:cubicBezTo>
                      <a:cubicBezTo>
                        <a:pt x="539" y="1374"/>
                        <a:pt x="541" y="1401"/>
                        <a:pt x="541" y="1427"/>
                      </a:cubicBezTo>
                      <a:cubicBezTo>
                        <a:pt x="541" y="1445"/>
                        <a:pt x="539" y="1461"/>
                        <a:pt x="537" y="1473"/>
                      </a:cubicBezTo>
                      <a:cubicBezTo>
                        <a:pt x="0" y="1473"/>
                        <a:pt x="0" y="1473"/>
                        <a:pt x="0" y="1473"/>
                      </a:cubicBezTo>
                      <a:cubicBezTo>
                        <a:pt x="5" y="1435"/>
                        <a:pt x="17" y="1384"/>
                        <a:pt x="31" y="1356"/>
                      </a:cubicBezTo>
                      <a:cubicBezTo>
                        <a:pt x="61" y="1338"/>
                        <a:pt x="113" y="1320"/>
                        <a:pt x="153" y="1308"/>
                      </a:cubicBezTo>
                      <a:cubicBezTo>
                        <a:pt x="153" y="665"/>
                        <a:pt x="153" y="665"/>
                        <a:pt x="153" y="665"/>
                      </a:cubicBezTo>
                      <a:lnTo>
                        <a:pt x="9" y="665"/>
                      </a:lnTo>
                      <a:close/>
                      <a:moveTo>
                        <a:pt x="415" y="140"/>
                      </a:moveTo>
                      <a:cubicBezTo>
                        <a:pt x="415" y="237"/>
                        <a:pt x="357" y="291"/>
                        <a:pt x="273" y="291"/>
                      </a:cubicBezTo>
                      <a:cubicBezTo>
                        <a:pt x="179" y="291"/>
                        <a:pt x="129" y="239"/>
                        <a:pt x="129" y="140"/>
                      </a:cubicBezTo>
                      <a:cubicBezTo>
                        <a:pt x="129" y="56"/>
                        <a:pt x="189" y="0"/>
                        <a:pt x="273" y="0"/>
                      </a:cubicBezTo>
                      <a:cubicBezTo>
                        <a:pt x="357" y="0"/>
                        <a:pt x="415" y="52"/>
                        <a:pt x="415" y="1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7" name="Freeform 38">
                  <a:extLst>
                    <a:ext uri="{FF2B5EF4-FFF2-40B4-BE49-F238E27FC236}">
                      <a16:creationId xmlns:a16="http://schemas.microsoft.com/office/drawing/2014/main" id="{79EF4088-DA32-4E77-8587-F8560717E6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259" y="4051"/>
                  <a:ext cx="181" cy="230"/>
                </a:xfrm>
                <a:custGeom>
                  <a:avLst/>
                  <a:gdLst>
                    <a:gd name="T0" fmla="*/ 607 w 811"/>
                    <a:gd name="T1" fmla="*/ 170 h 1032"/>
                    <a:gd name="T2" fmla="*/ 512 w 811"/>
                    <a:gd name="T3" fmla="*/ 148 h 1032"/>
                    <a:gd name="T4" fmla="*/ 246 w 811"/>
                    <a:gd name="T5" fmla="*/ 497 h 1032"/>
                    <a:gd name="T6" fmla="*/ 536 w 811"/>
                    <a:gd name="T7" fmla="*/ 861 h 1032"/>
                    <a:gd name="T8" fmla="*/ 803 w 811"/>
                    <a:gd name="T9" fmla="*/ 807 h 1032"/>
                    <a:gd name="T10" fmla="*/ 765 w 811"/>
                    <a:gd name="T11" fmla="*/ 958 h 1032"/>
                    <a:gd name="T12" fmla="*/ 450 w 811"/>
                    <a:gd name="T13" fmla="*/ 1032 h 1032"/>
                    <a:gd name="T14" fmla="*/ 0 w 811"/>
                    <a:gd name="T15" fmla="*/ 535 h 1032"/>
                    <a:gd name="T16" fmla="*/ 516 w 811"/>
                    <a:gd name="T17" fmla="*/ 0 h 1032"/>
                    <a:gd name="T18" fmla="*/ 805 w 811"/>
                    <a:gd name="T19" fmla="*/ 72 h 1032"/>
                    <a:gd name="T20" fmla="*/ 811 w 811"/>
                    <a:gd name="T21" fmla="*/ 152 h 1032"/>
                    <a:gd name="T22" fmla="*/ 777 w 811"/>
                    <a:gd name="T23" fmla="*/ 347 h 1032"/>
                    <a:gd name="T24" fmla="*/ 607 w 811"/>
                    <a:gd name="T25" fmla="*/ 304 h 1032"/>
                    <a:gd name="T26" fmla="*/ 607 w 811"/>
                    <a:gd name="T27" fmla="*/ 170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11" h="1032">
                      <a:moveTo>
                        <a:pt x="607" y="170"/>
                      </a:moveTo>
                      <a:cubicBezTo>
                        <a:pt x="575" y="156"/>
                        <a:pt x="543" y="148"/>
                        <a:pt x="512" y="148"/>
                      </a:cubicBezTo>
                      <a:cubicBezTo>
                        <a:pt x="358" y="148"/>
                        <a:pt x="246" y="256"/>
                        <a:pt x="246" y="497"/>
                      </a:cubicBezTo>
                      <a:cubicBezTo>
                        <a:pt x="246" y="747"/>
                        <a:pt x="368" y="861"/>
                        <a:pt x="536" y="861"/>
                      </a:cubicBezTo>
                      <a:cubicBezTo>
                        <a:pt x="621" y="861"/>
                        <a:pt x="731" y="837"/>
                        <a:pt x="803" y="807"/>
                      </a:cubicBezTo>
                      <a:cubicBezTo>
                        <a:pt x="807" y="849"/>
                        <a:pt x="791" y="917"/>
                        <a:pt x="765" y="958"/>
                      </a:cubicBezTo>
                      <a:cubicBezTo>
                        <a:pt x="687" y="998"/>
                        <a:pt x="565" y="1032"/>
                        <a:pt x="450" y="1032"/>
                      </a:cubicBezTo>
                      <a:cubicBezTo>
                        <a:pt x="174" y="1032"/>
                        <a:pt x="0" y="823"/>
                        <a:pt x="0" y="535"/>
                      </a:cubicBezTo>
                      <a:cubicBezTo>
                        <a:pt x="0" y="222"/>
                        <a:pt x="210" y="0"/>
                        <a:pt x="516" y="0"/>
                      </a:cubicBezTo>
                      <a:cubicBezTo>
                        <a:pt x="629" y="0"/>
                        <a:pt x="727" y="28"/>
                        <a:pt x="805" y="72"/>
                      </a:cubicBezTo>
                      <a:cubicBezTo>
                        <a:pt x="809" y="92"/>
                        <a:pt x="811" y="128"/>
                        <a:pt x="811" y="152"/>
                      </a:cubicBezTo>
                      <a:cubicBezTo>
                        <a:pt x="811" y="218"/>
                        <a:pt x="797" y="294"/>
                        <a:pt x="777" y="347"/>
                      </a:cubicBezTo>
                      <a:cubicBezTo>
                        <a:pt x="727" y="347"/>
                        <a:pt x="647" y="327"/>
                        <a:pt x="607" y="304"/>
                      </a:cubicBezTo>
                      <a:lnTo>
                        <a:pt x="607" y="17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8" name="Freeform 39">
                  <a:extLst>
                    <a:ext uri="{FF2B5EF4-FFF2-40B4-BE49-F238E27FC236}">
                      <a16:creationId xmlns:a16="http://schemas.microsoft.com/office/drawing/2014/main" id="{0169D24A-AA3A-4045-BB25-7BD04543B8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043" y="4051"/>
                  <a:ext cx="212" cy="230"/>
                </a:xfrm>
                <a:custGeom>
                  <a:avLst/>
                  <a:gdLst>
                    <a:gd name="T0" fmla="*/ 573 w 954"/>
                    <a:gd name="T1" fmla="*/ 883 h 1032"/>
                    <a:gd name="T2" fmla="*/ 287 w 954"/>
                    <a:gd name="T3" fmla="*/ 1032 h 1032"/>
                    <a:gd name="T4" fmla="*/ 0 w 954"/>
                    <a:gd name="T5" fmla="*/ 749 h 1032"/>
                    <a:gd name="T6" fmla="*/ 391 w 954"/>
                    <a:gd name="T7" fmla="*/ 427 h 1032"/>
                    <a:gd name="T8" fmla="*/ 565 w 954"/>
                    <a:gd name="T9" fmla="*/ 461 h 1032"/>
                    <a:gd name="T10" fmla="*/ 565 w 954"/>
                    <a:gd name="T11" fmla="*/ 369 h 1032"/>
                    <a:gd name="T12" fmla="*/ 383 w 954"/>
                    <a:gd name="T13" fmla="*/ 180 h 1032"/>
                    <a:gd name="T14" fmla="*/ 74 w 954"/>
                    <a:gd name="T15" fmla="*/ 270 h 1032"/>
                    <a:gd name="T16" fmla="*/ 66 w 954"/>
                    <a:gd name="T17" fmla="*/ 202 h 1032"/>
                    <a:gd name="T18" fmla="*/ 96 w 954"/>
                    <a:gd name="T19" fmla="*/ 62 h 1032"/>
                    <a:gd name="T20" fmla="*/ 439 w 954"/>
                    <a:gd name="T21" fmla="*/ 0 h 1032"/>
                    <a:gd name="T22" fmla="*/ 790 w 954"/>
                    <a:gd name="T23" fmla="*/ 367 h 1032"/>
                    <a:gd name="T24" fmla="*/ 790 w 954"/>
                    <a:gd name="T25" fmla="*/ 729 h 1032"/>
                    <a:gd name="T26" fmla="*/ 816 w 954"/>
                    <a:gd name="T27" fmla="*/ 855 h 1032"/>
                    <a:gd name="T28" fmla="*/ 952 w 954"/>
                    <a:gd name="T29" fmla="*/ 835 h 1032"/>
                    <a:gd name="T30" fmla="*/ 954 w 954"/>
                    <a:gd name="T31" fmla="*/ 861 h 1032"/>
                    <a:gd name="T32" fmla="*/ 926 w 954"/>
                    <a:gd name="T33" fmla="*/ 974 h 1032"/>
                    <a:gd name="T34" fmla="*/ 677 w 954"/>
                    <a:gd name="T35" fmla="*/ 1032 h 1032"/>
                    <a:gd name="T36" fmla="*/ 587 w 954"/>
                    <a:gd name="T37" fmla="*/ 883 h 1032"/>
                    <a:gd name="T38" fmla="*/ 573 w 954"/>
                    <a:gd name="T39" fmla="*/ 883 h 1032"/>
                    <a:gd name="T40" fmla="*/ 569 w 954"/>
                    <a:gd name="T41" fmla="*/ 573 h 1032"/>
                    <a:gd name="T42" fmla="*/ 443 w 954"/>
                    <a:gd name="T43" fmla="*/ 557 h 1032"/>
                    <a:gd name="T44" fmla="*/ 231 w 954"/>
                    <a:gd name="T45" fmla="*/ 717 h 1032"/>
                    <a:gd name="T46" fmla="*/ 385 w 954"/>
                    <a:gd name="T47" fmla="*/ 863 h 1032"/>
                    <a:gd name="T48" fmla="*/ 569 w 954"/>
                    <a:gd name="T49" fmla="*/ 777 h 1032"/>
                    <a:gd name="T50" fmla="*/ 569 w 954"/>
                    <a:gd name="T51" fmla="*/ 573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954" h="1032">
                      <a:moveTo>
                        <a:pt x="573" y="883"/>
                      </a:moveTo>
                      <a:cubicBezTo>
                        <a:pt x="519" y="978"/>
                        <a:pt x="421" y="1032"/>
                        <a:pt x="287" y="1032"/>
                      </a:cubicBezTo>
                      <a:cubicBezTo>
                        <a:pt x="141" y="1032"/>
                        <a:pt x="0" y="942"/>
                        <a:pt x="0" y="749"/>
                      </a:cubicBezTo>
                      <a:cubicBezTo>
                        <a:pt x="0" y="535"/>
                        <a:pt x="179" y="427"/>
                        <a:pt x="391" y="427"/>
                      </a:cubicBezTo>
                      <a:cubicBezTo>
                        <a:pt x="451" y="427"/>
                        <a:pt x="517" y="439"/>
                        <a:pt x="565" y="461"/>
                      </a:cubicBezTo>
                      <a:cubicBezTo>
                        <a:pt x="565" y="369"/>
                        <a:pt x="565" y="369"/>
                        <a:pt x="565" y="369"/>
                      </a:cubicBezTo>
                      <a:cubicBezTo>
                        <a:pt x="565" y="240"/>
                        <a:pt x="503" y="180"/>
                        <a:pt x="383" y="180"/>
                      </a:cubicBezTo>
                      <a:cubicBezTo>
                        <a:pt x="293" y="180"/>
                        <a:pt x="146" y="226"/>
                        <a:pt x="74" y="270"/>
                      </a:cubicBezTo>
                      <a:cubicBezTo>
                        <a:pt x="68" y="254"/>
                        <a:pt x="66" y="224"/>
                        <a:pt x="66" y="202"/>
                      </a:cubicBezTo>
                      <a:cubicBezTo>
                        <a:pt x="66" y="150"/>
                        <a:pt x="78" y="92"/>
                        <a:pt x="96" y="62"/>
                      </a:cubicBezTo>
                      <a:cubicBezTo>
                        <a:pt x="167" y="28"/>
                        <a:pt x="325" y="0"/>
                        <a:pt x="439" y="0"/>
                      </a:cubicBezTo>
                      <a:cubicBezTo>
                        <a:pt x="673" y="0"/>
                        <a:pt x="790" y="100"/>
                        <a:pt x="790" y="367"/>
                      </a:cubicBezTo>
                      <a:cubicBezTo>
                        <a:pt x="790" y="729"/>
                        <a:pt x="790" y="729"/>
                        <a:pt x="790" y="729"/>
                      </a:cubicBezTo>
                      <a:cubicBezTo>
                        <a:pt x="790" y="781"/>
                        <a:pt x="800" y="831"/>
                        <a:pt x="816" y="855"/>
                      </a:cubicBezTo>
                      <a:cubicBezTo>
                        <a:pt x="850" y="855"/>
                        <a:pt x="914" y="845"/>
                        <a:pt x="952" y="835"/>
                      </a:cubicBezTo>
                      <a:cubicBezTo>
                        <a:pt x="954" y="845"/>
                        <a:pt x="954" y="855"/>
                        <a:pt x="954" y="861"/>
                      </a:cubicBezTo>
                      <a:cubicBezTo>
                        <a:pt x="954" y="899"/>
                        <a:pt x="942" y="942"/>
                        <a:pt x="926" y="974"/>
                      </a:cubicBezTo>
                      <a:cubicBezTo>
                        <a:pt x="878" y="1002"/>
                        <a:pt x="765" y="1032"/>
                        <a:pt x="677" y="1032"/>
                      </a:cubicBezTo>
                      <a:cubicBezTo>
                        <a:pt x="635" y="1008"/>
                        <a:pt x="599" y="948"/>
                        <a:pt x="587" y="883"/>
                      </a:cubicBezTo>
                      <a:lnTo>
                        <a:pt x="573" y="883"/>
                      </a:lnTo>
                      <a:close/>
                      <a:moveTo>
                        <a:pt x="569" y="573"/>
                      </a:moveTo>
                      <a:cubicBezTo>
                        <a:pt x="533" y="563"/>
                        <a:pt x="477" y="557"/>
                        <a:pt x="443" y="557"/>
                      </a:cubicBezTo>
                      <a:cubicBezTo>
                        <a:pt x="307" y="557"/>
                        <a:pt x="231" y="621"/>
                        <a:pt x="231" y="717"/>
                      </a:cubicBezTo>
                      <a:cubicBezTo>
                        <a:pt x="231" y="819"/>
                        <a:pt x="303" y="863"/>
                        <a:pt x="385" y="863"/>
                      </a:cubicBezTo>
                      <a:cubicBezTo>
                        <a:pt x="463" y="863"/>
                        <a:pt x="533" y="827"/>
                        <a:pt x="569" y="777"/>
                      </a:cubicBezTo>
                      <a:lnTo>
                        <a:pt x="569" y="5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09" name="Freeform 40">
                  <a:extLst>
                    <a:ext uri="{FF2B5EF4-FFF2-40B4-BE49-F238E27FC236}">
                      <a16:creationId xmlns:a16="http://schemas.microsoft.com/office/drawing/2014/main" id="{5F7644D8-C03B-4C84-83EB-8BE59CB707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806" y="3945"/>
                  <a:ext cx="122" cy="329"/>
                </a:xfrm>
                <a:custGeom>
                  <a:avLst/>
                  <a:gdLst>
                    <a:gd name="T0" fmla="*/ 10 w 545"/>
                    <a:gd name="T1" fmla="*/ 179 h 1471"/>
                    <a:gd name="T2" fmla="*/ 52 w 545"/>
                    <a:gd name="T3" fmla="*/ 34 h 1471"/>
                    <a:gd name="T4" fmla="*/ 255 w 545"/>
                    <a:gd name="T5" fmla="*/ 0 h 1471"/>
                    <a:gd name="T6" fmla="*/ 383 w 545"/>
                    <a:gd name="T7" fmla="*/ 18 h 1471"/>
                    <a:gd name="T8" fmla="*/ 383 w 545"/>
                    <a:gd name="T9" fmla="*/ 1314 h 1471"/>
                    <a:gd name="T10" fmla="*/ 537 w 545"/>
                    <a:gd name="T11" fmla="*/ 1346 h 1471"/>
                    <a:gd name="T12" fmla="*/ 545 w 545"/>
                    <a:gd name="T13" fmla="*/ 1425 h 1471"/>
                    <a:gd name="T14" fmla="*/ 541 w 545"/>
                    <a:gd name="T15" fmla="*/ 1471 h 1471"/>
                    <a:gd name="T16" fmla="*/ 0 w 545"/>
                    <a:gd name="T17" fmla="*/ 1471 h 1471"/>
                    <a:gd name="T18" fmla="*/ 30 w 545"/>
                    <a:gd name="T19" fmla="*/ 1354 h 1471"/>
                    <a:gd name="T20" fmla="*/ 152 w 545"/>
                    <a:gd name="T21" fmla="*/ 1306 h 1471"/>
                    <a:gd name="T22" fmla="*/ 152 w 545"/>
                    <a:gd name="T23" fmla="*/ 179 h 1471"/>
                    <a:gd name="T24" fmla="*/ 10 w 545"/>
                    <a:gd name="T25" fmla="*/ 179 h 14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45" h="1471">
                      <a:moveTo>
                        <a:pt x="10" y="179"/>
                      </a:moveTo>
                      <a:cubicBezTo>
                        <a:pt x="12" y="132"/>
                        <a:pt x="30" y="70"/>
                        <a:pt x="52" y="34"/>
                      </a:cubicBezTo>
                      <a:cubicBezTo>
                        <a:pt x="100" y="14"/>
                        <a:pt x="178" y="0"/>
                        <a:pt x="255" y="0"/>
                      </a:cubicBezTo>
                      <a:cubicBezTo>
                        <a:pt x="297" y="0"/>
                        <a:pt x="351" y="6"/>
                        <a:pt x="383" y="18"/>
                      </a:cubicBezTo>
                      <a:cubicBezTo>
                        <a:pt x="383" y="1314"/>
                        <a:pt x="383" y="1314"/>
                        <a:pt x="383" y="1314"/>
                      </a:cubicBezTo>
                      <a:cubicBezTo>
                        <a:pt x="429" y="1318"/>
                        <a:pt x="497" y="1332"/>
                        <a:pt x="537" y="1346"/>
                      </a:cubicBezTo>
                      <a:cubicBezTo>
                        <a:pt x="543" y="1372"/>
                        <a:pt x="545" y="1399"/>
                        <a:pt x="545" y="1425"/>
                      </a:cubicBezTo>
                      <a:cubicBezTo>
                        <a:pt x="545" y="1443"/>
                        <a:pt x="543" y="1459"/>
                        <a:pt x="541" y="1471"/>
                      </a:cubicBezTo>
                      <a:cubicBezTo>
                        <a:pt x="0" y="1471"/>
                        <a:pt x="0" y="1471"/>
                        <a:pt x="0" y="1471"/>
                      </a:cubicBezTo>
                      <a:cubicBezTo>
                        <a:pt x="4" y="1433"/>
                        <a:pt x="16" y="1382"/>
                        <a:pt x="30" y="1354"/>
                      </a:cubicBezTo>
                      <a:cubicBezTo>
                        <a:pt x="60" y="1336"/>
                        <a:pt x="112" y="1318"/>
                        <a:pt x="152" y="1306"/>
                      </a:cubicBezTo>
                      <a:cubicBezTo>
                        <a:pt x="152" y="179"/>
                        <a:pt x="152" y="179"/>
                        <a:pt x="152" y="179"/>
                      </a:cubicBezTo>
                      <a:lnTo>
                        <a:pt x="10" y="17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0" name="Freeform 41">
                  <a:extLst>
                    <a:ext uri="{FF2B5EF4-FFF2-40B4-BE49-F238E27FC236}">
                      <a16:creationId xmlns:a16="http://schemas.microsoft.com/office/drawing/2014/main" id="{778E236C-6EAD-443B-AAFA-BEFA9313EE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553" y="3951"/>
                  <a:ext cx="215" cy="332"/>
                </a:xfrm>
                <a:custGeom>
                  <a:avLst/>
                  <a:gdLst>
                    <a:gd name="T0" fmla="*/ 705 w 966"/>
                    <a:gd name="T1" fmla="*/ 193 h 1485"/>
                    <a:gd name="T2" fmla="*/ 537 w 966"/>
                    <a:gd name="T3" fmla="*/ 155 h 1485"/>
                    <a:gd name="T4" fmla="*/ 295 w 966"/>
                    <a:gd name="T5" fmla="*/ 331 h 1485"/>
                    <a:gd name="T6" fmla="*/ 966 w 966"/>
                    <a:gd name="T7" fmla="*/ 1048 h 1485"/>
                    <a:gd name="T8" fmla="*/ 429 w 966"/>
                    <a:gd name="T9" fmla="*/ 1485 h 1485"/>
                    <a:gd name="T10" fmla="*/ 0 w 966"/>
                    <a:gd name="T11" fmla="*/ 1409 h 1485"/>
                    <a:gd name="T12" fmla="*/ 28 w 966"/>
                    <a:gd name="T13" fmla="*/ 1044 h 1485"/>
                    <a:gd name="T14" fmla="*/ 224 w 966"/>
                    <a:gd name="T15" fmla="*/ 1072 h 1485"/>
                    <a:gd name="T16" fmla="*/ 224 w 966"/>
                    <a:gd name="T17" fmla="*/ 1276 h 1485"/>
                    <a:gd name="T18" fmla="*/ 463 w 966"/>
                    <a:gd name="T19" fmla="*/ 1328 h 1485"/>
                    <a:gd name="T20" fmla="*/ 727 w 966"/>
                    <a:gd name="T21" fmla="*/ 1104 h 1485"/>
                    <a:gd name="T22" fmla="*/ 52 w 966"/>
                    <a:gd name="T23" fmla="*/ 375 h 1485"/>
                    <a:gd name="T24" fmla="*/ 527 w 966"/>
                    <a:gd name="T25" fmla="*/ 0 h 1485"/>
                    <a:gd name="T26" fmla="*/ 922 w 966"/>
                    <a:gd name="T27" fmla="*/ 68 h 1485"/>
                    <a:gd name="T28" fmla="*/ 887 w 966"/>
                    <a:gd name="T29" fmla="*/ 395 h 1485"/>
                    <a:gd name="T30" fmla="*/ 705 w 966"/>
                    <a:gd name="T31" fmla="*/ 357 h 1485"/>
                    <a:gd name="T32" fmla="*/ 705 w 966"/>
                    <a:gd name="T33" fmla="*/ 193 h 14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66" h="1485">
                      <a:moveTo>
                        <a:pt x="705" y="193"/>
                      </a:moveTo>
                      <a:cubicBezTo>
                        <a:pt x="657" y="167"/>
                        <a:pt x="595" y="155"/>
                        <a:pt x="537" y="155"/>
                      </a:cubicBezTo>
                      <a:cubicBezTo>
                        <a:pt x="387" y="155"/>
                        <a:pt x="295" y="231"/>
                        <a:pt x="295" y="331"/>
                      </a:cubicBezTo>
                      <a:cubicBezTo>
                        <a:pt x="295" y="659"/>
                        <a:pt x="966" y="559"/>
                        <a:pt x="966" y="1048"/>
                      </a:cubicBezTo>
                      <a:cubicBezTo>
                        <a:pt x="966" y="1381"/>
                        <a:pt x="713" y="1485"/>
                        <a:pt x="429" y="1485"/>
                      </a:cubicBezTo>
                      <a:cubicBezTo>
                        <a:pt x="286" y="1485"/>
                        <a:pt x="124" y="1459"/>
                        <a:pt x="0" y="1409"/>
                      </a:cubicBezTo>
                      <a:cubicBezTo>
                        <a:pt x="0" y="1304"/>
                        <a:pt x="12" y="1142"/>
                        <a:pt x="28" y="1044"/>
                      </a:cubicBezTo>
                      <a:cubicBezTo>
                        <a:pt x="78" y="1044"/>
                        <a:pt x="174" y="1056"/>
                        <a:pt x="224" y="1072"/>
                      </a:cubicBezTo>
                      <a:cubicBezTo>
                        <a:pt x="224" y="1276"/>
                        <a:pt x="224" y="1276"/>
                        <a:pt x="224" y="1276"/>
                      </a:cubicBezTo>
                      <a:cubicBezTo>
                        <a:pt x="295" y="1308"/>
                        <a:pt x="383" y="1328"/>
                        <a:pt x="463" y="1328"/>
                      </a:cubicBezTo>
                      <a:cubicBezTo>
                        <a:pt x="635" y="1328"/>
                        <a:pt x="727" y="1246"/>
                        <a:pt x="727" y="1104"/>
                      </a:cubicBezTo>
                      <a:cubicBezTo>
                        <a:pt x="727" y="762"/>
                        <a:pt x="52" y="894"/>
                        <a:pt x="52" y="375"/>
                      </a:cubicBezTo>
                      <a:cubicBezTo>
                        <a:pt x="52" y="149"/>
                        <a:pt x="232" y="0"/>
                        <a:pt x="527" y="0"/>
                      </a:cubicBezTo>
                      <a:cubicBezTo>
                        <a:pt x="649" y="0"/>
                        <a:pt x="807" y="26"/>
                        <a:pt x="922" y="68"/>
                      </a:cubicBezTo>
                      <a:cubicBezTo>
                        <a:pt x="922" y="159"/>
                        <a:pt x="907" y="307"/>
                        <a:pt x="887" y="395"/>
                      </a:cubicBezTo>
                      <a:cubicBezTo>
                        <a:pt x="835" y="395"/>
                        <a:pt x="751" y="379"/>
                        <a:pt x="705" y="357"/>
                      </a:cubicBezTo>
                      <a:lnTo>
                        <a:pt x="705" y="19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1" name="Freeform 42">
                  <a:extLst>
                    <a:ext uri="{FF2B5EF4-FFF2-40B4-BE49-F238E27FC236}">
                      <a16:creationId xmlns:a16="http://schemas.microsoft.com/office/drawing/2014/main" id="{D9A701EC-0D98-4BBE-B6E8-53F6B5B0E54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298" y="4051"/>
                  <a:ext cx="213" cy="230"/>
                </a:xfrm>
                <a:custGeom>
                  <a:avLst/>
                  <a:gdLst>
                    <a:gd name="T0" fmla="*/ 958 w 958"/>
                    <a:gd name="T1" fmla="*/ 501 h 1032"/>
                    <a:gd name="T2" fmla="*/ 479 w 958"/>
                    <a:gd name="T3" fmla="*/ 1032 h 1032"/>
                    <a:gd name="T4" fmla="*/ 0 w 958"/>
                    <a:gd name="T5" fmla="*/ 501 h 1032"/>
                    <a:gd name="T6" fmla="*/ 479 w 958"/>
                    <a:gd name="T7" fmla="*/ 0 h 1032"/>
                    <a:gd name="T8" fmla="*/ 958 w 958"/>
                    <a:gd name="T9" fmla="*/ 501 h 1032"/>
                    <a:gd name="T10" fmla="*/ 479 w 958"/>
                    <a:gd name="T11" fmla="*/ 879 h 1032"/>
                    <a:gd name="T12" fmla="*/ 719 w 958"/>
                    <a:gd name="T13" fmla="*/ 501 h 1032"/>
                    <a:gd name="T14" fmla="*/ 479 w 958"/>
                    <a:gd name="T15" fmla="*/ 150 h 1032"/>
                    <a:gd name="T16" fmla="*/ 236 w 958"/>
                    <a:gd name="T17" fmla="*/ 501 h 1032"/>
                    <a:gd name="T18" fmla="*/ 479 w 958"/>
                    <a:gd name="T19" fmla="*/ 87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58" h="1032">
                      <a:moveTo>
                        <a:pt x="958" y="501"/>
                      </a:moveTo>
                      <a:cubicBezTo>
                        <a:pt x="958" y="839"/>
                        <a:pt x="769" y="1032"/>
                        <a:pt x="479" y="1032"/>
                      </a:cubicBezTo>
                      <a:cubicBezTo>
                        <a:pt x="172" y="1032"/>
                        <a:pt x="0" y="849"/>
                        <a:pt x="0" y="501"/>
                      </a:cubicBezTo>
                      <a:cubicBezTo>
                        <a:pt x="0" y="190"/>
                        <a:pt x="206" y="0"/>
                        <a:pt x="479" y="0"/>
                      </a:cubicBezTo>
                      <a:cubicBezTo>
                        <a:pt x="765" y="0"/>
                        <a:pt x="958" y="178"/>
                        <a:pt x="958" y="501"/>
                      </a:cubicBezTo>
                      <a:close/>
                      <a:moveTo>
                        <a:pt x="479" y="879"/>
                      </a:moveTo>
                      <a:cubicBezTo>
                        <a:pt x="641" y="879"/>
                        <a:pt x="719" y="733"/>
                        <a:pt x="719" y="501"/>
                      </a:cubicBezTo>
                      <a:cubicBezTo>
                        <a:pt x="719" y="301"/>
                        <a:pt x="625" y="150"/>
                        <a:pt x="479" y="150"/>
                      </a:cubicBezTo>
                      <a:cubicBezTo>
                        <a:pt x="323" y="150"/>
                        <a:pt x="236" y="290"/>
                        <a:pt x="236" y="501"/>
                      </a:cubicBezTo>
                      <a:cubicBezTo>
                        <a:pt x="236" y="729"/>
                        <a:pt x="329" y="879"/>
                        <a:pt x="479" y="87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2" name="Freeform 43">
                  <a:extLst>
                    <a:ext uri="{FF2B5EF4-FFF2-40B4-BE49-F238E27FC236}">
                      <a16:creationId xmlns:a16="http://schemas.microsoft.com/office/drawing/2014/main" id="{B0E95948-4F99-4A7F-BB36-0E47259407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7" y="4051"/>
                  <a:ext cx="181" cy="230"/>
                </a:xfrm>
                <a:custGeom>
                  <a:avLst/>
                  <a:gdLst>
                    <a:gd name="T0" fmla="*/ 607 w 811"/>
                    <a:gd name="T1" fmla="*/ 170 h 1032"/>
                    <a:gd name="T2" fmla="*/ 513 w 811"/>
                    <a:gd name="T3" fmla="*/ 148 h 1032"/>
                    <a:gd name="T4" fmla="*/ 246 w 811"/>
                    <a:gd name="T5" fmla="*/ 497 h 1032"/>
                    <a:gd name="T6" fmla="*/ 537 w 811"/>
                    <a:gd name="T7" fmla="*/ 861 h 1032"/>
                    <a:gd name="T8" fmla="*/ 803 w 811"/>
                    <a:gd name="T9" fmla="*/ 807 h 1032"/>
                    <a:gd name="T10" fmla="*/ 765 w 811"/>
                    <a:gd name="T11" fmla="*/ 958 h 1032"/>
                    <a:gd name="T12" fmla="*/ 451 w 811"/>
                    <a:gd name="T13" fmla="*/ 1032 h 1032"/>
                    <a:gd name="T14" fmla="*/ 0 w 811"/>
                    <a:gd name="T15" fmla="*/ 535 h 1032"/>
                    <a:gd name="T16" fmla="*/ 517 w 811"/>
                    <a:gd name="T17" fmla="*/ 0 h 1032"/>
                    <a:gd name="T18" fmla="*/ 805 w 811"/>
                    <a:gd name="T19" fmla="*/ 72 h 1032"/>
                    <a:gd name="T20" fmla="*/ 811 w 811"/>
                    <a:gd name="T21" fmla="*/ 152 h 1032"/>
                    <a:gd name="T22" fmla="*/ 777 w 811"/>
                    <a:gd name="T23" fmla="*/ 347 h 1032"/>
                    <a:gd name="T24" fmla="*/ 607 w 811"/>
                    <a:gd name="T25" fmla="*/ 304 h 1032"/>
                    <a:gd name="T26" fmla="*/ 607 w 811"/>
                    <a:gd name="T27" fmla="*/ 170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11" h="1032">
                      <a:moveTo>
                        <a:pt x="607" y="170"/>
                      </a:moveTo>
                      <a:cubicBezTo>
                        <a:pt x="575" y="156"/>
                        <a:pt x="543" y="148"/>
                        <a:pt x="513" y="148"/>
                      </a:cubicBezTo>
                      <a:cubicBezTo>
                        <a:pt x="359" y="148"/>
                        <a:pt x="246" y="256"/>
                        <a:pt x="246" y="497"/>
                      </a:cubicBezTo>
                      <a:cubicBezTo>
                        <a:pt x="246" y="747"/>
                        <a:pt x="369" y="861"/>
                        <a:pt x="537" y="861"/>
                      </a:cubicBezTo>
                      <a:cubicBezTo>
                        <a:pt x="621" y="861"/>
                        <a:pt x="731" y="837"/>
                        <a:pt x="803" y="807"/>
                      </a:cubicBezTo>
                      <a:cubicBezTo>
                        <a:pt x="807" y="849"/>
                        <a:pt x="791" y="917"/>
                        <a:pt x="765" y="958"/>
                      </a:cubicBezTo>
                      <a:cubicBezTo>
                        <a:pt x="687" y="998"/>
                        <a:pt x="565" y="1032"/>
                        <a:pt x="451" y="1032"/>
                      </a:cubicBezTo>
                      <a:cubicBezTo>
                        <a:pt x="174" y="1032"/>
                        <a:pt x="0" y="823"/>
                        <a:pt x="0" y="535"/>
                      </a:cubicBezTo>
                      <a:cubicBezTo>
                        <a:pt x="0" y="222"/>
                        <a:pt x="210" y="0"/>
                        <a:pt x="517" y="0"/>
                      </a:cubicBezTo>
                      <a:cubicBezTo>
                        <a:pt x="629" y="0"/>
                        <a:pt x="727" y="28"/>
                        <a:pt x="805" y="72"/>
                      </a:cubicBezTo>
                      <a:cubicBezTo>
                        <a:pt x="809" y="92"/>
                        <a:pt x="811" y="128"/>
                        <a:pt x="811" y="152"/>
                      </a:cubicBezTo>
                      <a:cubicBezTo>
                        <a:pt x="811" y="218"/>
                        <a:pt x="797" y="294"/>
                        <a:pt x="777" y="347"/>
                      </a:cubicBezTo>
                      <a:cubicBezTo>
                        <a:pt x="727" y="347"/>
                        <a:pt x="647" y="327"/>
                        <a:pt x="607" y="304"/>
                      </a:cubicBezTo>
                      <a:lnTo>
                        <a:pt x="607" y="17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3" name="Freeform 44">
                  <a:extLst>
                    <a:ext uri="{FF2B5EF4-FFF2-40B4-BE49-F238E27FC236}">
                      <a16:creationId xmlns:a16="http://schemas.microsoft.com/office/drawing/2014/main" id="{BAE924DE-BD7C-4E38-920E-CD10DD76D10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8" y="3945"/>
                  <a:ext cx="120" cy="329"/>
                </a:xfrm>
                <a:custGeom>
                  <a:avLst/>
                  <a:gdLst>
                    <a:gd name="T0" fmla="*/ 8 w 540"/>
                    <a:gd name="T1" fmla="*/ 665 h 1473"/>
                    <a:gd name="T2" fmla="*/ 50 w 540"/>
                    <a:gd name="T3" fmla="*/ 523 h 1473"/>
                    <a:gd name="T4" fmla="*/ 252 w 540"/>
                    <a:gd name="T5" fmla="*/ 489 h 1473"/>
                    <a:gd name="T6" fmla="*/ 382 w 540"/>
                    <a:gd name="T7" fmla="*/ 505 h 1473"/>
                    <a:gd name="T8" fmla="*/ 382 w 540"/>
                    <a:gd name="T9" fmla="*/ 1316 h 1473"/>
                    <a:gd name="T10" fmla="*/ 533 w 540"/>
                    <a:gd name="T11" fmla="*/ 1348 h 1473"/>
                    <a:gd name="T12" fmla="*/ 540 w 540"/>
                    <a:gd name="T13" fmla="*/ 1427 h 1473"/>
                    <a:gd name="T14" fmla="*/ 536 w 540"/>
                    <a:gd name="T15" fmla="*/ 1473 h 1473"/>
                    <a:gd name="T16" fmla="*/ 0 w 540"/>
                    <a:gd name="T17" fmla="*/ 1473 h 1473"/>
                    <a:gd name="T18" fmla="*/ 30 w 540"/>
                    <a:gd name="T19" fmla="*/ 1356 h 1473"/>
                    <a:gd name="T20" fmla="*/ 152 w 540"/>
                    <a:gd name="T21" fmla="*/ 1308 h 1473"/>
                    <a:gd name="T22" fmla="*/ 152 w 540"/>
                    <a:gd name="T23" fmla="*/ 665 h 1473"/>
                    <a:gd name="T24" fmla="*/ 8 w 540"/>
                    <a:gd name="T25" fmla="*/ 665 h 1473"/>
                    <a:gd name="T26" fmla="*/ 414 w 540"/>
                    <a:gd name="T27" fmla="*/ 140 h 1473"/>
                    <a:gd name="T28" fmla="*/ 272 w 540"/>
                    <a:gd name="T29" fmla="*/ 291 h 1473"/>
                    <a:gd name="T30" fmla="*/ 128 w 540"/>
                    <a:gd name="T31" fmla="*/ 140 h 1473"/>
                    <a:gd name="T32" fmla="*/ 272 w 540"/>
                    <a:gd name="T33" fmla="*/ 0 h 1473"/>
                    <a:gd name="T34" fmla="*/ 414 w 540"/>
                    <a:gd name="T35" fmla="*/ 140 h 14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540" h="1473">
                      <a:moveTo>
                        <a:pt x="8" y="665"/>
                      </a:moveTo>
                      <a:cubicBezTo>
                        <a:pt x="10" y="621"/>
                        <a:pt x="28" y="557"/>
                        <a:pt x="50" y="523"/>
                      </a:cubicBezTo>
                      <a:cubicBezTo>
                        <a:pt x="98" y="503"/>
                        <a:pt x="176" y="489"/>
                        <a:pt x="252" y="489"/>
                      </a:cubicBezTo>
                      <a:cubicBezTo>
                        <a:pt x="296" y="489"/>
                        <a:pt x="350" y="495"/>
                        <a:pt x="382" y="505"/>
                      </a:cubicBezTo>
                      <a:cubicBezTo>
                        <a:pt x="382" y="1316"/>
                        <a:pt x="382" y="1316"/>
                        <a:pt x="382" y="1316"/>
                      </a:cubicBezTo>
                      <a:cubicBezTo>
                        <a:pt x="428" y="1320"/>
                        <a:pt x="494" y="1334"/>
                        <a:pt x="533" y="1348"/>
                      </a:cubicBezTo>
                      <a:cubicBezTo>
                        <a:pt x="538" y="1374"/>
                        <a:pt x="540" y="1401"/>
                        <a:pt x="540" y="1427"/>
                      </a:cubicBezTo>
                      <a:cubicBezTo>
                        <a:pt x="540" y="1445"/>
                        <a:pt x="538" y="1461"/>
                        <a:pt x="536" y="1473"/>
                      </a:cubicBezTo>
                      <a:cubicBezTo>
                        <a:pt x="0" y="1473"/>
                        <a:pt x="0" y="1473"/>
                        <a:pt x="0" y="1473"/>
                      </a:cubicBezTo>
                      <a:cubicBezTo>
                        <a:pt x="4" y="1435"/>
                        <a:pt x="16" y="1384"/>
                        <a:pt x="30" y="1356"/>
                      </a:cubicBezTo>
                      <a:cubicBezTo>
                        <a:pt x="60" y="1338"/>
                        <a:pt x="112" y="1320"/>
                        <a:pt x="152" y="1308"/>
                      </a:cubicBezTo>
                      <a:cubicBezTo>
                        <a:pt x="152" y="665"/>
                        <a:pt x="152" y="665"/>
                        <a:pt x="152" y="665"/>
                      </a:cubicBezTo>
                      <a:lnTo>
                        <a:pt x="8" y="665"/>
                      </a:lnTo>
                      <a:close/>
                      <a:moveTo>
                        <a:pt x="414" y="140"/>
                      </a:moveTo>
                      <a:cubicBezTo>
                        <a:pt x="414" y="237"/>
                        <a:pt x="356" y="291"/>
                        <a:pt x="272" y="291"/>
                      </a:cubicBezTo>
                      <a:cubicBezTo>
                        <a:pt x="178" y="291"/>
                        <a:pt x="128" y="239"/>
                        <a:pt x="128" y="140"/>
                      </a:cubicBezTo>
                      <a:cubicBezTo>
                        <a:pt x="128" y="56"/>
                        <a:pt x="188" y="0"/>
                        <a:pt x="272" y="0"/>
                      </a:cubicBezTo>
                      <a:cubicBezTo>
                        <a:pt x="356" y="0"/>
                        <a:pt x="414" y="52"/>
                        <a:pt x="414" y="1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4" name="Freeform 45">
                  <a:extLst>
                    <a:ext uri="{FF2B5EF4-FFF2-40B4-BE49-F238E27FC236}">
                      <a16:creationId xmlns:a16="http://schemas.microsoft.com/office/drawing/2014/main" id="{F4746F62-5F92-484B-9EDF-5E628EB4B29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12" y="4051"/>
                  <a:ext cx="189" cy="230"/>
                </a:xfrm>
                <a:custGeom>
                  <a:avLst/>
                  <a:gdLst>
                    <a:gd name="T0" fmla="*/ 240 w 849"/>
                    <a:gd name="T1" fmla="*/ 557 h 1032"/>
                    <a:gd name="T2" fmla="*/ 543 w 849"/>
                    <a:gd name="T3" fmla="*/ 853 h 1032"/>
                    <a:gd name="T4" fmla="*/ 839 w 849"/>
                    <a:gd name="T5" fmla="*/ 799 h 1032"/>
                    <a:gd name="T6" fmla="*/ 801 w 849"/>
                    <a:gd name="T7" fmla="*/ 952 h 1032"/>
                    <a:gd name="T8" fmla="*/ 473 w 849"/>
                    <a:gd name="T9" fmla="*/ 1032 h 1032"/>
                    <a:gd name="T10" fmla="*/ 0 w 849"/>
                    <a:gd name="T11" fmla="*/ 535 h 1032"/>
                    <a:gd name="T12" fmla="*/ 487 w 849"/>
                    <a:gd name="T13" fmla="*/ 0 h 1032"/>
                    <a:gd name="T14" fmla="*/ 849 w 849"/>
                    <a:gd name="T15" fmla="*/ 449 h 1032"/>
                    <a:gd name="T16" fmla="*/ 843 w 849"/>
                    <a:gd name="T17" fmla="*/ 557 h 1032"/>
                    <a:gd name="T18" fmla="*/ 240 w 849"/>
                    <a:gd name="T19" fmla="*/ 557 h 1032"/>
                    <a:gd name="T20" fmla="*/ 623 w 849"/>
                    <a:gd name="T21" fmla="*/ 409 h 1032"/>
                    <a:gd name="T22" fmla="*/ 452 w 849"/>
                    <a:gd name="T23" fmla="*/ 140 h 1032"/>
                    <a:gd name="T24" fmla="*/ 236 w 849"/>
                    <a:gd name="T25" fmla="*/ 409 h 1032"/>
                    <a:gd name="T26" fmla="*/ 623 w 849"/>
                    <a:gd name="T27" fmla="*/ 40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49" h="1032">
                      <a:moveTo>
                        <a:pt x="240" y="557"/>
                      </a:moveTo>
                      <a:cubicBezTo>
                        <a:pt x="250" y="743"/>
                        <a:pt x="368" y="853"/>
                        <a:pt x="543" y="853"/>
                      </a:cubicBezTo>
                      <a:cubicBezTo>
                        <a:pt x="631" y="853"/>
                        <a:pt x="765" y="827"/>
                        <a:pt x="839" y="799"/>
                      </a:cubicBezTo>
                      <a:cubicBezTo>
                        <a:pt x="843" y="841"/>
                        <a:pt x="825" y="914"/>
                        <a:pt x="801" y="952"/>
                      </a:cubicBezTo>
                      <a:cubicBezTo>
                        <a:pt x="729" y="992"/>
                        <a:pt x="607" y="1032"/>
                        <a:pt x="473" y="1032"/>
                      </a:cubicBezTo>
                      <a:cubicBezTo>
                        <a:pt x="172" y="1032"/>
                        <a:pt x="0" y="817"/>
                        <a:pt x="0" y="535"/>
                      </a:cubicBezTo>
                      <a:cubicBezTo>
                        <a:pt x="0" y="230"/>
                        <a:pt x="192" y="0"/>
                        <a:pt x="487" y="0"/>
                      </a:cubicBezTo>
                      <a:cubicBezTo>
                        <a:pt x="743" y="0"/>
                        <a:pt x="849" y="178"/>
                        <a:pt x="849" y="449"/>
                      </a:cubicBezTo>
                      <a:cubicBezTo>
                        <a:pt x="849" y="483"/>
                        <a:pt x="847" y="521"/>
                        <a:pt x="843" y="557"/>
                      </a:cubicBezTo>
                      <a:lnTo>
                        <a:pt x="240" y="557"/>
                      </a:lnTo>
                      <a:close/>
                      <a:moveTo>
                        <a:pt x="623" y="409"/>
                      </a:moveTo>
                      <a:cubicBezTo>
                        <a:pt x="635" y="286"/>
                        <a:pt x="597" y="140"/>
                        <a:pt x="452" y="140"/>
                      </a:cubicBezTo>
                      <a:cubicBezTo>
                        <a:pt x="330" y="140"/>
                        <a:pt x="248" y="250"/>
                        <a:pt x="236" y="409"/>
                      </a:cubicBezTo>
                      <a:lnTo>
                        <a:pt x="623" y="40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5" name="Freeform 46">
                  <a:extLst>
                    <a:ext uri="{FF2B5EF4-FFF2-40B4-BE49-F238E27FC236}">
                      <a16:creationId xmlns:a16="http://schemas.microsoft.com/office/drawing/2014/main" id="{27E116F5-F6FA-4C81-A63A-A2B882711E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9" y="3994"/>
                  <a:ext cx="152" cy="287"/>
                </a:xfrm>
                <a:custGeom>
                  <a:avLst/>
                  <a:gdLst>
                    <a:gd name="T0" fmla="*/ 179 w 682"/>
                    <a:gd name="T1" fmla="*/ 40 h 1288"/>
                    <a:gd name="T2" fmla="*/ 365 w 682"/>
                    <a:gd name="T3" fmla="*/ 0 h 1288"/>
                    <a:gd name="T4" fmla="*/ 365 w 682"/>
                    <a:gd name="T5" fmla="*/ 290 h 1288"/>
                    <a:gd name="T6" fmla="*/ 649 w 682"/>
                    <a:gd name="T7" fmla="*/ 290 h 1288"/>
                    <a:gd name="T8" fmla="*/ 658 w 682"/>
                    <a:gd name="T9" fmla="*/ 444 h 1288"/>
                    <a:gd name="T10" fmla="*/ 365 w 682"/>
                    <a:gd name="T11" fmla="*/ 444 h 1288"/>
                    <a:gd name="T12" fmla="*/ 365 w 682"/>
                    <a:gd name="T13" fmla="*/ 945 h 1288"/>
                    <a:gd name="T14" fmla="*/ 493 w 682"/>
                    <a:gd name="T15" fmla="*/ 1111 h 1288"/>
                    <a:gd name="T16" fmla="*/ 680 w 682"/>
                    <a:gd name="T17" fmla="*/ 1085 h 1288"/>
                    <a:gd name="T18" fmla="*/ 682 w 682"/>
                    <a:gd name="T19" fmla="*/ 1115 h 1288"/>
                    <a:gd name="T20" fmla="*/ 649 w 682"/>
                    <a:gd name="T21" fmla="*/ 1230 h 1288"/>
                    <a:gd name="T22" fmla="*/ 389 w 682"/>
                    <a:gd name="T23" fmla="*/ 1288 h 1288"/>
                    <a:gd name="T24" fmla="*/ 131 w 682"/>
                    <a:gd name="T25" fmla="*/ 979 h 1288"/>
                    <a:gd name="T26" fmla="*/ 145 w 682"/>
                    <a:gd name="T27" fmla="*/ 444 h 1288"/>
                    <a:gd name="T28" fmla="*/ 0 w 682"/>
                    <a:gd name="T29" fmla="*/ 444 h 1288"/>
                    <a:gd name="T30" fmla="*/ 30 w 682"/>
                    <a:gd name="T31" fmla="*/ 302 h 1288"/>
                    <a:gd name="T32" fmla="*/ 145 w 682"/>
                    <a:gd name="T33" fmla="*/ 262 h 1288"/>
                    <a:gd name="T34" fmla="*/ 179 w 682"/>
                    <a:gd name="T35" fmla="*/ 40 h 1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682" h="1288">
                      <a:moveTo>
                        <a:pt x="179" y="40"/>
                      </a:moveTo>
                      <a:cubicBezTo>
                        <a:pt x="219" y="18"/>
                        <a:pt x="307" y="0"/>
                        <a:pt x="365" y="0"/>
                      </a:cubicBezTo>
                      <a:cubicBezTo>
                        <a:pt x="365" y="290"/>
                        <a:pt x="365" y="290"/>
                        <a:pt x="365" y="290"/>
                      </a:cubicBezTo>
                      <a:cubicBezTo>
                        <a:pt x="649" y="290"/>
                        <a:pt x="649" y="290"/>
                        <a:pt x="649" y="290"/>
                      </a:cubicBezTo>
                      <a:cubicBezTo>
                        <a:pt x="655" y="320"/>
                        <a:pt x="663" y="400"/>
                        <a:pt x="658" y="444"/>
                      </a:cubicBezTo>
                      <a:cubicBezTo>
                        <a:pt x="365" y="444"/>
                        <a:pt x="365" y="444"/>
                        <a:pt x="365" y="444"/>
                      </a:cubicBezTo>
                      <a:cubicBezTo>
                        <a:pt x="365" y="945"/>
                        <a:pt x="365" y="945"/>
                        <a:pt x="365" y="945"/>
                      </a:cubicBezTo>
                      <a:cubicBezTo>
                        <a:pt x="365" y="1065"/>
                        <a:pt x="397" y="1111"/>
                        <a:pt x="493" y="1111"/>
                      </a:cubicBezTo>
                      <a:cubicBezTo>
                        <a:pt x="547" y="1111"/>
                        <a:pt x="621" y="1099"/>
                        <a:pt x="680" y="1085"/>
                      </a:cubicBezTo>
                      <a:cubicBezTo>
                        <a:pt x="682" y="1095"/>
                        <a:pt x="682" y="1111"/>
                        <a:pt x="682" y="1115"/>
                      </a:cubicBezTo>
                      <a:cubicBezTo>
                        <a:pt x="682" y="1151"/>
                        <a:pt x="670" y="1196"/>
                        <a:pt x="649" y="1230"/>
                      </a:cubicBezTo>
                      <a:cubicBezTo>
                        <a:pt x="571" y="1268"/>
                        <a:pt x="467" y="1288"/>
                        <a:pt x="389" y="1288"/>
                      </a:cubicBezTo>
                      <a:cubicBezTo>
                        <a:pt x="217" y="1288"/>
                        <a:pt x="131" y="1200"/>
                        <a:pt x="131" y="979"/>
                      </a:cubicBezTo>
                      <a:cubicBezTo>
                        <a:pt x="131" y="855"/>
                        <a:pt x="135" y="627"/>
                        <a:pt x="145" y="444"/>
                      </a:cubicBezTo>
                      <a:cubicBezTo>
                        <a:pt x="0" y="444"/>
                        <a:pt x="0" y="444"/>
                        <a:pt x="0" y="444"/>
                      </a:cubicBezTo>
                      <a:cubicBezTo>
                        <a:pt x="0" y="408"/>
                        <a:pt x="14" y="336"/>
                        <a:pt x="30" y="302"/>
                      </a:cubicBezTo>
                      <a:cubicBezTo>
                        <a:pt x="63" y="286"/>
                        <a:pt x="109" y="270"/>
                        <a:pt x="145" y="262"/>
                      </a:cubicBezTo>
                      <a:lnTo>
                        <a:pt x="179" y="4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6" name="Freeform 47">
                  <a:extLst>
                    <a:ext uri="{FF2B5EF4-FFF2-40B4-BE49-F238E27FC236}">
                      <a16:creationId xmlns:a16="http://schemas.microsoft.com/office/drawing/2014/main" id="{493E6C73-449A-4CD9-A4CD-7B88F3E9E2A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10" y="3945"/>
                  <a:ext cx="120" cy="329"/>
                </a:xfrm>
                <a:custGeom>
                  <a:avLst/>
                  <a:gdLst>
                    <a:gd name="T0" fmla="*/ 8 w 541"/>
                    <a:gd name="T1" fmla="*/ 665 h 1473"/>
                    <a:gd name="T2" fmla="*/ 50 w 541"/>
                    <a:gd name="T3" fmla="*/ 523 h 1473"/>
                    <a:gd name="T4" fmla="*/ 252 w 541"/>
                    <a:gd name="T5" fmla="*/ 489 h 1473"/>
                    <a:gd name="T6" fmla="*/ 382 w 541"/>
                    <a:gd name="T7" fmla="*/ 505 h 1473"/>
                    <a:gd name="T8" fmla="*/ 382 w 541"/>
                    <a:gd name="T9" fmla="*/ 1316 h 1473"/>
                    <a:gd name="T10" fmla="*/ 533 w 541"/>
                    <a:gd name="T11" fmla="*/ 1348 h 1473"/>
                    <a:gd name="T12" fmla="*/ 541 w 541"/>
                    <a:gd name="T13" fmla="*/ 1427 h 1473"/>
                    <a:gd name="T14" fmla="*/ 537 w 541"/>
                    <a:gd name="T15" fmla="*/ 1473 h 1473"/>
                    <a:gd name="T16" fmla="*/ 0 w 541"/>
                    <a:gd name="T17" fmla="*/ 1473 h 1473"/>
                    <a:gd name="T18" fmla="*/ 30 w 541"/>
                    <a:gd name="T19" fmla="*/ 1356 h 1473"/>
                    <a:gd name="T20" fmla="*/ 152 w 541"/>
                    <a:gd name="T21" fmla="*/ 1308 h 1473"/>
                    <a:gd name="T22" fmla="*/ 152 w 541"/>
                    <a:gd name="T23" fmla="*/ 665 h 1473"/>
                    <a:gd name="T24" fmla="*/ 8 w 541"/>
                    <a:gd name="T25" fmla="*/ 665 h 1473"/>
                    <a:gd name="T26" fmla="*/ 414 w 541"/>
                    <a:gd name="T27" fmla="*/ 140 h 1473"/>
                    <a:gd name="T28" fmla="*/ 272 w 541"/>
                    <a:gd name="T29" fmla="*/ 291 h 1473"/>
                    <a:gd name="T30" fmla="*/ 128 w 541"/>
                    <a:gd name="T31" fmla="*/ 140 h 1473"/>
                    <a:gd name="T32" fmla="*/ 272 w 541"/>
                    <a:gd name="T33" fmla="*/ 0 h 1473"/>
                    <a:gd name="T34" fmla="*/ 414 w 541"/>
                    <a:gd name="T35" fmla="*/ 140 h 14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541" h="1473">
                      <a:moveTo>
                        <a:pt x="8" y="665"/>
                      </a:moveTo>
                      <a:cubicBezTo>
                        <a:pt x="10" y="621"/>
                        <a:pt x="28" y="557"/>
                        <a:pt x="50" y="523"/>
                      </a:cubicBezTo>
                      <a:cubicBezTo>
                        <a:pt x="98" y="503"/>
                        <a:pt x="176" y="489"/>
                        <a:pt x="252" y="489"/>
                      </a:cubicBezTo>
                      <a:cubicBezTo>
                        <a:pt x="296" y="489"/>
                        <a:pt x="350" y="495"/>
                        <a:pt x="382" y="505"/>
                      </a:cubicBezTo>
                      <a:cubicBezTo>
                        <a:pt x="382" y="1316"/>
                        <a:pt x="382" y="1316"/>
                        <a:pt x="382" y="1316"/>
                      </a:cubicBezTo>
                      <a:cubicBezTo>
                        <a:pt x="428" y="1320"/>
                        <a:pt x="495" y="1334"/>
                        <a:pt x="533" y="1348"/>
                      </a:cubicBezTo>
                      <a:cubicBezTo>
                        <a:pt x="539" y="1374"/>
                        <a:pt x="541" y="1401"/>
                        <a:pt x="541" y="1427"/>
                      </a:cubicBezTo>
                      <a:cubicBezTo>
                        <a:pt x="541" y="1445"/>
                        <a:pt x="539" y="1461"/>
                        <a:pt x="537" y="1473"/>
                      </a:cubicBezTo>
                      <a:cubicBezTo>
                        <a:pt x="0" y="1473"/>
                        <a:pt x="0" y="1473"/>
                        <a:pt x="0" y="1473"/>
                      </a:cubicBezTo>
                      <a:cubicBezTo>
                        <a:pt x="4" y="1435"/>
                        <a:pt x="16" y="1384"/>
                        <a:pt x="30" y="1356"/>
                      </a:cubicBezTo>
                      <a:cubicBezTo>
                        <a:pt x="60" y="1338"/>
                        <a:pt x="112" y="1320"/>
                        <a:pt x="152" y="1308"/>
                      </a:cubicBezTo>
                      <a:cubicBezTo>
                        <a:pt x="152" y="665"/>
                        <a:pt x="152" y="665"/>
                        <a:pt x="152" y="665"/>
                      </a:cubicBezTo>
                      <a:lnTo>
                        <a:pt x="8" y="665"/>
                      </a:lnTo>
                      <a:close/>
                      <a:moveTo>
                        <a:pt x="414" y="140"/>
                      </a:moveTo>
                      <a:cubicBezTo>
                        <a:pt x="414" y="237"/>
                        <a:pt x="356" y="291"/>
                        <a:pt x="272" y="291"/>
                      </a:cubicBezTo>
                      <a:cubicBezTo>
                        <a:pt x="178" y="291"/>
                        <a:pt x="128" y="239"/>
                        <a:pt x="128" y="140"/>
                      </a:cubicBezTo>
                      <a:cubicBezTo>
                        <a:pt x="128" y="56"/>
                        <a:pt x="188" y="0"/>
                        <a:pt x="272" y="0"/>
                      </a:cubicBezTo>
                      <a:cubicBezTo>
                        <a:pt x="356" y="0"/>
                        <a:pt x="414" y="52"/>
                        <a:pt x="414" y="1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7" name="Freeform 48">
                  <a:extLst>
                    <a:ext uri="{FF2B5EF4-FFF2-40B4-BE49-F238E27FC236}">
                      <a16:creationId xmlns:a16="http://schemas.microsoft.com/office/drawing/2014/main" id="{54BC611F-0B12-4951-BC75-AD1621814B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53" y="4051"/>
                  <a:ext cx="189" cy="230"/>
                </a:xfrm>
                <a:custGeom>
                  <a:avLst/>
                  <a:gdLst>
                    <a:gd name="T0" fmla="*/ 240 w 849"/>
                    <a:gd name="T1" fmla="*/ 557 h 1032"/>
                    <a:gd name="T2" fmla="*/ 543 w 849"/>
                    <a:gd name="T3" fmla="*/ 853 h 1032"/>
                    <a:gd name="T4" fmla="*/ 839 w 849"/>
                    <a:gd name="T5" fmla="*/ 799 h 1032"/>
                    <a:gd name="T6" fmla="*/ 801 w 849"/>
                    <a:gd name="T7" fmla="*/ 952 h 1032"/>
                    <a:gd name="T8" fmla="*/ 473 w 849"/>
                    <a:gd name="T9" fmla="*/ 1032 h 1032"/>
                    <a:gd name="T10" fmla="*/ 0 w 849"/>
                    <a:gd name="T11" fmla="*/ 535 h 1032"/>
                    <a:gd name="T12" fmla="*/ 487 w 849"/>
                    <a:gd name="T13" fmla="*/ 0 h 1032"/>
                    <a:gd name="T14" fmla="*/ 849 w 849"/>
                    <a:gd name="T15" fmla="*/ 449 h 1032"/>
                    <a:gd name="T16" fmla="*/ 843 w 849"/>
                    <a:gd name="T17" fmla="*/ 557 h 1032"/>
                    <a:gd name="T18" fmla="*/ 240 w 849"/>
                    <a:gd name="T19" fmla="*/ 557 h 1032"/>
                    <a:gd name="T20" fmla="*/ 623 w 849"/>
                    <a:gd name="T21" fmla="*/ 409 h 1032"/>
                    <a:gd name="T22" fmla="*/ 453 w 849"/>
                    <a:gd name="T23" fmla="*/ 140 h 1032"/>
                    <a:gd name="T24" fmla="*/ 236 w 849"/>
                    <a:gd name="T25" fmla="*/ 409 h 1032"/>
                    <a:gd name="T26" fmla="*/ 623 w 849"/>
                    <a:gd name="T27" fmla="*/ 409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49" h="1032">
                      <a:moveTo>
                        <a:pt x="240" y="557"/>
                      </a:moveTo>
                      <a:cubicBezTo>
                        <a:pt x="250" y="743"/>
                        <a:pt x="369" y="853"/>
                        <a:pt x="543" y="853"/>
                      </a:cubicBezTo>
                      <a:cubicBezTo>
                        <a:pt x="631" y="853"/>
                        <a:pt x="765" y="827"/>
                        <a:pt x="839" y="799"/>
                      </a:cubicBezTo>
                      <a:cubicBezTo>
                        <a:pt x="843" y="841"/>
                        <a:pt x="825" y="914"/>
                        <a:pt x="801" y="952"/>
                      </a:cubicBezTo>
                      <a:cubicBezTo>
                        <a:pt x="729" y="992"/>
                        <a:pt x="607" y="1032"/>
                        <a:pt x="473" y="1032"/>
                      </a:cubicBezTo>
                      <a:cubicBezTo>
                        <a:pt x="172" y="1032"/>
                        <a:pt x="0" y="817"/>
                        <a:pt x="0" y="535"/>
                      </a:cubicBezTo>
                      <a:cubicBezTo>
                        <a:pt x="0" y="230"/>
                        <a:pt x="192" y="0"/>
                        <a:pt x="487" y="0"/>
                      </a:cubicBezTo>
                      <a:cubicBezTo>
                        <a:pt x="743" y="0"/>
                        <a:pt x="849" y="178"/>
                        <a:pt x="849" y="449"/>
                      </a:cubicBezTo>
                      <a:cubicBezTo>
                        <a:pt x="849" y="483"/>
                        <a:pt x="847" y="521"/>
                        <a:pt x="843" y="557"/>
                      </a:cubicBezTo>
                      <a:lnTo>
                        <a:pt x="240" y="557"/>
                      </a:lnTo>
                      <a:close/>
                      <a:moveTo>
                        <a:pt x="623" y="409"/>
                      </a:moveTo>
                      <a:cubicBezTo>
                        <a:pt x="635" y="286"/>
                        <a:pt x="597" y="140"/>
                        <a:pt x="453" y="140"/>
                      </a:cubicBezTo>
                      <a:cubicBezTo>
                        <a:pt x="331" y="140"/>
                        <a:pt x="248" y="250"/>
                        <a:pt x="236" y="409"/>
                      </a:cubicBezTo>
                      <a:lnTo>
                        <a:pt x="623" y="40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8" name="Freeform 49">
                  <a:extLst>
                    <a:ext uri="{FF2B5EF4-FFF2-40B4-BE49-F238E27FC236}">
                      <a16:creationId xmlns:a16="http://schemas.microsoft.com/office/drawing/2014/main" id="{1B58EA4E-E04A-43E5-B906-3D95DE7822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82" y="4051"/>
                  <a:ext cx="162" cy="230"/>
                </a:xfrm>
                <a:custGeom>
                  <a:avLst/>
                  <a:gdLst>
                    <a:gd name="T0" fmla="*/ 501 w 727"/>
                    <a:gd name="T1" fmla="*/ 156 h 1032"/>
                    <a:gd name="T2" fmla="*/ 396 w 727"/>
                    <a:gd name="T3" fmla="*/ 134 h 1032"/>
                    <a:gd name="T4" fmla="*/ 258 w 727"/>
                    <a:gd name="T5" fmla="*/ 238 h 1032"/>
                    <a:gd name="T6" fmla="*/ 727 w 727"/>
                    <a:gd name="T7" fmla="*/ 725 h 1032"/>
                    <a:gd name="T8" fmla="*/ 342 w 727"/>
                    <a:gd name="T9" fmla="*/ 1032 h 1032"/>
                    <a:gd name="T10" fmla="*/ 10 w 727"/>
                    <a:gd name="T11" fmla="*/ 956 h 1032"/>
                    <a:gd name="T12" fmla="*/ 0 w 727"/>
                    <a:gd name="T13" fmla="*/ 853 h 1032"/>
                    <a:gd name="T14" fmla="*/ 20 w 727"/>
                    <a:gd name="T15" fmla="*/ 699 h 1032"/>
                    <a:gd name="T16" fmla="*/ 204 w 727"/>
                    <a:gd name="T17" fmla="*/ 723 h 1032"/>
                    <a:gd name="T18" fmla="*/ 204 w 727"/>
                    <a:gd name="T19" fmla="*/ 847 h 1032"/>
                    <a:gd name="T20" fmla="*/ 356 w 727"/>
                    <a:gd name="T21" fmla="*/ 887 h 1032"/>
                    <a:gd name="T22" fmla="*/ 501 w 727"/>
                    <a:gd name="T23" fmla="*/ 765 h 1032"/>
                    <a:gd name="T24" fmla="*/ 26 w 727"/>
                    <a:gd name="T25" fmla="*/ 274 h 1032"/>
                    <a:gd name="T26" fmla="*/ 388 w 727"/>
                    <a:gd name="T27" fmla="*/ 0 h 1032"/>
                    <a:gd name="T28" fmla="*/ 697 w 727"/>
                    <a:gd name="T29" fmla="*/ 60 h 1032"/>
                    <a:gd name="T30" fmla="*/ 701 w 727"/>
                    <a:gd name="T31" fmla="*/ 126 h 1032"/>
                    <a:gd name="T32" fmla="*/ 679 w 727"/>
                    <a:gd name="T33" fmla="*/ 298 h 1032"/>
                    <a:gd name="T34" fmla="*/ 501 w 727"/>
                    <a:gd name="T35" fmla="*/ 260 h 1032"/>
                    <a:gd name="T36" fmla="*/ 501 w 727"/>
                    <a:gd name="T37" fmla="*/ 156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727" h="1032">
                      <a:moveTo>
                        <a:pt x="501" y="156"/>
                      </a:moveTo>
                      <a:cubicBezTo>
                        <a:pt x="475" y="144"/>
                        <a:pt x="434" y="134"/>
                        <a:pt x="396" y="134"/>
                      </a:cubicBezTo>
                      <a:cubicBezTo>
                        <a:pt x="308" y="134"/>
                        <a:pt x="258" y="172"/>
                        <a:pt x="258" y="238"/>
                      </a:cubicBezTo>
                      <a:cubicBezTo>
                        <a:pt x="258" y="451"/>
                        <a:pt x="727" y="367"/>
                        <a:pt x="727" y="725"/>
                      </a:cubicBezTo>
                      <a:cubicBezTo>
                        <a:pt x="727" y="950"/>
                        <a:pt x="545" y="1032"/>
                        <a:pt x="342" y="1032"/>
                      </a:cubicBezTo>
                      <a:cubicBezTo>
                        <a:pt x="218" y="1032"/>
                        <a:pt x="104" y="1008"/>
                        <a:pt x="10" y="956"/>
                      </a:cubicBezTo>
                      <a:cubicBezTo>
                        <a:pt x="4" y="930"/>
                        <a:pt x="0" y="889"/>
                        <a:pt x="0" y="853"/>
                      </a:cubicBezTo>
                      <a:cubicBezTo>
                        <a:pt x="0" y="797"/>
                        <a:pt x="8" y="735"/>
                        <a:pt x="20" y="699"/>
                      </a:cubicBezTo>
                      <a:cubicBezTo>
                        <a:pt x="82" y="699"/>
                        <a:pt x="148" y="705"/>
                        <a:pt x="204" y="723"/>
                      </a:cubicBezTo>
                      <a:cubicBezTo>
                        <a:pt x="204" y="847"/>
                        <a:pt x="204" y="847"/>
                        <a:pt x="204" y="847"/>
                      </a:cubicBezTo>
                      <a:cubicBezTo>
                        <a:pt x="246" y="873"/>
                        <a:pt x="304" y="887"/>
                        <a:pt x="356" y="887"/>
                      </a:cubicBezTo>
                      <a:cubicBezTo>
                        <a:pt x="444" y="887"/>
                        <a:pt x="501" y="843"/>
                        <a:pt x="501" y="765"/>
                      </a:cubicBezTo>
                      <a:cubicBezTo>
                        <a:pt x="501" y="553"/>
                        <a:pt x="26" y="647"/>
                        <a:pt x="26" y="274"/>
                      </a:cubicBezTo>
                      <a:cubicBezTo>
                        <a:pt x="26" y="112"/>
                        <a:pt x="166" y="0"/>
                        <a:pt x="388" y="0"/>
                      </a:cubicBezTo>
                      <a:cubicBezTo>
                        <a:pt x="489" y="0"/>
                        <a:pt x="599" y="18"/>
                        <a:pt x="697" y="60"/>
                      </a:cubicBezTo>
                      <a:cubicBezTo>
                        <a:pt x="699" y="76"/>
                        <a:pt x="701" y="104"/>
                        <a:pt x="701" y="126"/>
                      </a:cubicBezTo>
                      <a:cubicBezTo>
                        <a:pt x="701" y="184"/>
                        <a:pt x="691" y="252"/>
                        <a:pt x="679" y="298"/>
                      </a:cubicBezTo>
                      <a:cubicBezTo>
                        <a:pt x="615" y="298"/>
                        <a:pt x="543" y="282"/>
                        <a:pt x="501" y="260"/>
                      </a:cubicBezTo>
                      <a:lnTo>
                        <a:pt x="501" y="15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19" name="Freeform 50">
                  <a:extLst>
                    <a:ext uri="{FF2B5EF4-FFF2-40B4-BE49-F238E27FC236}">
                      <a16:creationId xmlns:a16="http://schemas.microsoft.com/office/drawing/2014/main" id="{FB724ED2-3692-46BA-8A00-E910248FEC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370" y="4535"/>
                  <a:ext cx="154" cy="241"/>
                </a:xfrm>
                <a:custGeom>
                  <a:avLst/>
                  <a:gdLst>
                    <a:gd name="T0" fmla="*/ 571 w 695"/>
                    <a:gd name="T1" fmla="*/ 119 h 1081"/>
                    <a:gd name="T2" fmla="*/ 444 w 695"/>
                    <a:gd name="T3" fmla="*/ 90 h 1081"/>
                    <a:gd name="T4" fmla="*/ 238 w 695"/>
                    <a:gd name="T5" fmla="*/ 264 h 1081"/>
                    <a:gd name="T6" fmla="*/ 659 w 695"/>
                    <a:gd name="T7" fmla="*/ 761 h 1081"/>
                    <a:gd name="T8" fmla="*/ 277 w 695"/>
                    <a:gd name="T9" fmla="*/ 1081 h 1081"/>
                    <a:gd name="T10" fmla="*/ 0 w 695"/>
                    <a:gd name="T11" fmla="*/ 1025 h 1081"/>
                    <a:gd name="T12" fmla="*/ 38 w 695"/>
                    <a:gd name="T13" fmla="*/ 778 h 1081"/>
                    <a:gd name="T14" fmla="*/ 144 w 695"/>
                    <a:gd name="T15" fmla="*/ 794 h 1081"/>
                    <a:gd name="T16" fmla="*/ 131 w 695"/>
                    <a:gd name="T17" fmla="*/ 944 h 1081"/>
                    <a:gd name="T18" fmla="*/ 303 w 695"/>
                    <a:gd name="T19" fmla="*/ 987 h 1081"/>
                    <a:gd name="T20" fmla="*/ 524 w 695"/>
                    <a:gd name="T21" fmla="*/ 791 h 1081"/>
                    <a:gd name="T22" fmla="*/ 109 w 695"/>
                    <a:gd name="T23" fmla="*/ 300 h 1081"/>
                    <a:gd name="T24" fmla="*/ 442 w 695"/>
                    <a:gd name="T25" fmla="*/ 0 h 1081"/>
                    <a:gd name="T26" fmla="*/ 695 w 695"/>
                    <a:gd name="T27" fmla="*/ 44 h 1081"/>
                    <a:gd name="T28" fmla="*/ 652 w 695"/>
                    <a:gd name="T29" fmla="*/ 268 h 1081"/>
                    <a:gd name="T30" fmla="*/ 558 w 695"/>
                    <a:gd name="T31" fmla="*/ 247 h 1081"/>
                    <a:gd name="T32" fmla="*/ 571 w 695"/>
                    <a:gd name="T33" fmla="*/ 119 h 10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95" h="1081">
                      <a:moveTo>
                        <a:pt x="571" y="119"/>
                      </a:moveTo>
                      <a:cubicBezTo>
                        <a:pt x="539" y="100"/>
                        <a:pt x="492" y="90"/>
                        <a:pt x="444" y="90"/>
                      </a:cubicBezTo>
                      <a:cubicBezTo>
                        <a:pt x="312" y="90"/>
                        <a:pt x="238" y="164"/>
                        <a:pt x="238" y="264"/>
                      </a:cubicBezTo>
                      <a:cubicBezTo>
                        <a:pt x="238" y="507"/>
                        <a:pt x="659" y="451"/>
                        <a:pt x="659" y="761"/>
                      </a:cubicBezTo>
                      <a:cubicBezTo>
                        <a:pt x="659" y="1000"/>
                        <a:pt x="478" y="1081"/>
                        <a:pt x="277" y="1081"/>
                      </a:cubicBezTo>
                      <a:cubicBezTo>
                        <a:pt x="171" y="1081"/>
                        <a:pt x="75" y="1060"/>
                        <a:pt x="0" y="1025"/>
                      </a:cubicBezTo>
                      <a:cubicBezTo>
                        <a:pt x="6" y="951"/>
                        <a:pt x="23" y="840"/>
                        <a:pt x="38" y="778"/>
                      </a:cubicBezTo>
                      <a:cubicBezTo>
                        <a:pt x="65" y="778"/>
                        <a:pt x="122" y="785"/>
                        <a:pt x="144" y="794"/>
                      </a:cubicBezTo>
                      <a:cubicBezTo>
                        <a:pt x="131" y="944"/>
                        <a:pt x="131" y="944"/>
                        <a:pt x="131" y="944"/>
                      </a:cubicBezTo>
                      <a:cubicBezTo>
                        <a:pt x="176" y="974"/>
                        <a:pt x="243" y="987"/>
                        <a:pt x="303" y="987"/>
                      </a:cubicBezTo>
                      <a:cubicBezTo>
                        <a:pt x="443" y="987"/>
                        <a:pt x="524" y="916"/>
                        <a:pt x="524" y="791"/>
                      </a:cubicBezTo>
                      <a:cubicBezTo>
                        <a:pt x="524" y="554"/>
                        <a:pt x="109" y="605"/>
                        <a:pt x="109" y="300"/>
                      </a:cubicBezTo>
                      <a:cubicBezTo>
                        <a:pt x="109" y="118"/>
                        <a:pt x="225" y="0"/>
                        <a:pt x="442" y="0"/>
                      </a:cubicBezTo>
                      <a:cubicBezTo>
                        <a:pt x="515" y="0"/>
                        <a:pt x="618" y="18"/>
                        <a:pt x="695" y="44"/>
                      </a:cubicBezTo>
                      <a:cubicBezTo>
                        <a:pt x="687" y="106"/>
                        <a:pt x="671" y="211"/>
                        <a:pt x="652" y="268"/>
                      </a:cubicBezTo>
                      <a:cubicBezTo>
                        <a:pt x="624" y="268"/>
                        <a:pt x="580" y="259"/>
                        <a:pt x="558" y="247"/>
                      </a:cubicBezTo>
                      <a:lnTo>
                        <a:pt x="571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0" name="Freeform 51">
                  <a:extLst>
                    <a:ext uri="{FF2B5EF4-FFF2-40B4-BE49-F238E27FC236}">
                      <a16:creationId xmlns:a16="http://schemas.microsoft.com/office/drawing/2014/main" id="{718E10D9-3386-4808-8A7B-340B5C0BA5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184" y="4531"/>
                  <a:ext cx="132" cy="246"/>
                </a:xfrm>
                <a:custGeom>
                  <a:avLst/>
                  <a:gdLst>
                    <a:gd name="T0" fmla="*/ 54 w 592"/>
                    <a:gd name="T1" fmla="*/ 1073 h 1103"/>
                    <a:gd name="T2" fmla="*/ 0 w 592"/>
                    <a:gd name="T3" fmla="*/ 1067 h 1103"/>
                    <a:gd name="T4" fmla="*/ 115 w 592"/>
                    <a:gd name="T5" fmla="*/ 98 h 1103"/>
                    <a:gd name="T6" fmla="*/ 9 w 592"/>
                    <a:gd name="T7" fmla="*/ 109 h 1103"/>
                    <a:gd name="T8" fmla="*/ 35 w 592"/>
                    <a:gd name="T9" fmla="*/ 34 h 1103"/>
                    <a:gd name="T10" fmla="*/ 178 w 592"/>
                    <a:gd name="T11" fmla="*/ 0 h 1103"/>
                    <a:gd name="T12" fmla="*/ 239 w 592"/>
                    <a:gd name="T13" fmla="*/ 6 h 1103"/>
                    <a:gd name="T14" fmla="*/ 158 w 592"/>
                    <a:gd name="T15" fmla="*/ 750 h 1103"/>
                    <a:gd name="T16" fmla="*/ 467 w 592"/>
                    <a:gd name="T17" fmla="*/ 478 h 1103"/>
                    <a:gd name="T18" fmla="*/ 462 w 592"/>
                    <a:gd name="T19" fmla="*/ 455 h 1103"/>
                    <a:gd name="T20" fmla="*/ 358 w 592"/>
                    <a:gd name="T21" fmla="*/ 460 h 1103"/>
                    <a:gd name="T22" fmla="*/ 389 w 592"/>
                    <a:gd name="T23" fmla="*/ 377 h 1103"/>
                    <a:gd name="T24" fmla="*/ 554 w 592"/>
                    <a:gd name="T25" fmla="*/ 361 h 1103"/>
                    <a:gd name="T26" fmla="*/ 592 w 592"/>
                    <a:gd name="T27" fmla="*/ 455 h 1103"/>
                    <a:gd name="T28" fmla="*/ 330 w 592"/>
                    <a:gd name="T29" fmla="*/ 726 h 1103"/>
                    <a:gd name="T30" fmla="*/ 495 w 592"/>
                    <a:gd name="T31" fmla="*/ 997 h 1103"/>
                    <a:gd name="T32" fmla="*/ 582 w 592"/>
                    <a:gd name="T33" fmla="*/ 981 h 1103"/>
                    <a:gd name="T34" fmla="*/ 564 w 592"/>
                    <a:gd name="T35" fmla="*/ 1064 h 1103"/>
                    <a:gd name="T36" fmla="*/ 424 w 592"/>
                    <a:gd name="T37" fmla="*/ 1103 h 1103"/>
                    <a:gd name="T38" fmla="*/ 241 w 592"/>
                    <a:gd name="T39" fmla="*/ 778 h 1103"/>
                    <a:gd name="T40" fmla="*/ 150 w 592"/>
                    <a:gd name="T41" fmla="*/ 828 h 1103"/>
                    <a:gd name="T42" fmla="*/ 125 w 592"/>
                    <a:gd name="T43" fmla="*/ 1067 h 1103"/>
                    <a:gd name="T44" fmla="*/ 54 w 592"/>
                    <a:gd name="T45" fmla="*/ 1073 h 1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592" h="1103">
                      <a:moveTo>
                        <a:pt x="54" y="1073"/>
                      </a:moveTo>
                      <a:cubicBezTo>
                        <a:pt x="34" y="1073"/>
                        <a:pt x="13" y="1071"/>
                        <a:pt x="0" y="1067"/>
                      </a:cubicBezTo>
                      <a:cubicBezTo>
                        <a:pt x="115" y="98"/>
                        <a:pt x="115" y="98"/>
                        <a:pt x="115" y="98"/>
                      </a:cubicBezTo>
                      <a:cubicBezTo>
                        <a:pt x="9" y="109"/>
                        <a:pt x="9" y="109"/>
                        <a:pt x="9" y="109"/>
                      </a:cubicBezTo>
                      <a:cubicBezTo>
                        <a:pt x="9" y="95"/>
                        <a:pt x="22" y="47"/>
                        <a:pt x="35" y="34"/>
                      </a:cubicBezTo>
                      <a:cubicBezTo>
                        <a:pt x="71" y="17"/>
                        <a:pt x="119" y="0"/>
                        <a:pt x="178" y="0"/>
                      </a:cubicBezTo>
                      <a:cubicBezTo>
                        <a:pt x="193" y="0"/>
                        <a:pt x="227" y="3"/>
                        <a:pt x="239" y="6"/>
                      </a:cubicBezTo>
                      <a:cubicBezTo>
                        <a:pt x="158" y="750"/>
                        <a:pt x="158" y="750"/>
                        <a:pt x="158" y="750"/>
                      </a:cubicBezTo>
                      <a:cubicBezTo>
                        <a:pt x="278" y="675"/>
                        <a:pt x="405" y="556"/>
                        <a:pt x="467" y="478"/>
                      </a:cubicBezTo>
                      <a:cubicBezTo>
                        <a:pt x="467" y="472"/>
                        <a:pt x="465" y="463"/>
                        <a:pt x="462" y="455"/>
                      </a:cubicBezTo>
                      <a:cubicBezTo>
                        <a:pt x="358" y="460"/>
                        <a:pt x="358" y="460"/>
                        <a:pt x="358" y="460"/>
                      </a:cubicBezTo>
                      <a:cubicBezTo>
                        <a:pt x="358" y="438"/>
                        <a:pt x="371" y="395"/>
                        <a:pt x="389" y="377"/>
                      </a:cubicBezTo>
                      <a:cubicBezTo>
                        <a:pt x="439" y="367"/>
                        <a:pt x="498" y="361"/>
                        <a:pt x="554" y="361"/>
                      </a:cubicBezTo>
                      <a:cubicBezTo>
                        <a:pt x="568" y="380"/>
                        <a:pt x="592" y="436"/>
                        <a:pt x="592" y="455"/>
                      </a:cubicBezTo>
                      <a:cubicBezTo>
                        <a:pt x="552" y="528"/>
                        <a:pt x="445" y="644"/>
                        <a:pt x="330" y="726"/>
                      </a:cubicBezTo>
                      <a:cubicBezTo>
                        <a:pt x="386" y="840"/>
                        <a:pt x="455" y="953"/>
                        <a:pt x="495" y="997"/>
                      </a:cubicBezTo>
                      <a:cubicBezTo>
                        <a:pt x="582" y="981"/>
                        <a:pt x="582" y="981"/>
                        <a:pt x="582" y="981"/>
                      </a:cubicBezTo>
                      <a:cubicBezTo>
                        <a:pt x="582" y="1003"/>
                        <a:pt x="576" y="1042"/>
                        <a:pt x="564" y="1064"/>
                      </a:cubicBezTo>
                      <a:cubicBezTo>
                        <a:pt x="532" y="1081"/>
                        <a:pt x="464" y="1099"/>
                        <a:pt x="424" y="1103"/>
                      </a:cubicBezTo>
                      <a:cubicBezTo>
                        <a:pt x="377" y="1055"/>
                        <a:pt x="300" y="909"/>
                        <a:pt x="241" y="778"/>
                      </a:cubicBezTo>
                      <a:cubicBezTo>
                        <a:pt x="213" y="796"/>
                        <a:pt x="175" y="816"/>
                        <a:pt x="150" y="828"/>
                      </a:cubicBezTo>
                      <a:cubicBezTo>
                        <a:pt x="125" y="1067"/>
                        <a:pt x="125" y="1067"/>
                        <a:pt x="125" y="1067"/>
                      </a:cubicBezTo>
                      <a:cubicBezTo>
                        <a:pt x="107" y="1070"/>
                        <a:pt x="79" y="1073"/>
                        <a:pt x="54" y="10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1" name="Freeform 52">
                  <a:extLst>
                    <a:ext uri="{FF2B5EF4-FFF2-40B4-BE49-F238E27FC236}">
                      <a16:creationId xmlns:a16="http://schemas.microsoft.com/office/drawing/2014/main" id="{9DE1833E-B43E-4EC5-B5BC-013789C82DB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4024" y="4537"/>
                  <a:ext cx="63" cy="238"/>
                </a:xfrm>
                <a:custGeom>
                  <a:avLst/>
                  <a:gdLst>
                    <a:gd name="T0" fmla="*/ 0 w 283"/>
                    <a:gd name="T1" fmla="*/ 442 h 1067"/>
                    <a:gd name="T2" fmla="*/ 27 w 283"/>
                    <a:gd name="T3" fmla="*/ 367 h 1067"/>
                    <a:gd name="T4" fmla="*/ 173 w 283"/>
                    <a:gd name="T5" fmla="*/ 333 h 1067"/>
                    <a:gd name="T6" fmla="*/ 233 w 283"/>
                    <a:gd name="T7" fmla="*/ 339 h 1067"/>
                    <a:gd name="T8" fmla="*/ 159 w 283"/>
                    <a:gd name="T9" fmla="*/ 937 h 1067"/>
                    <a:gd name="T10" fmla="*/ 167 w 283"/>
                    <a:gd name="T11" fmla="*/ 962 h 1067"/>
                    <a:gd name="T12" fmla="*/ 282 w 283"/>
                    <a:gd name="T13" fmla="*/ 950 h 1067"/>
                    <a:gd name="T14" fmla="*/ 258 w 283"/>
                    <a:gd name="T15" fmla="*/ 1033 h 1067"/>
                    <a:gd name="T16" fmla="*/ 83 w 283"/>
                    <a:gd name="T17" fmla="*/ 1067 h 1067"/>
                    <a:gd name="T18" fmla="*/ 31 w 283"/>
                    <a:gd name="T19" fmla="*/ 958 h 1067"/>
                    <a:gd name="T20" fmla="*/ 108 w 283"/>
                    <a:gd name="T21" fmla="*/ 430 h 1067"/>
                    <a:gd name="T22" fmla="*/ 0 w 283"/>
                    <a:gd name="T23" fmla="*/ 442 h 1067"/>
                    <a:gd name="T24" fmla="*/ 283 w 283"/>
                    <a:gd name="T25" fmla="*/ 81 h 1067"/>
                    <a:gd name="T26" fmla="*/ 204 w 283"/>
                    <a:gd name="T27" fmla="*/ 168 h 1067"/>
                    <a:gd name="T28" fmla="*/ 123 w 283"/>
                    <a:gd name="T29" fmla="*/ 81 h 1067"/>
                    <a:gd name="T30" fmla="*/ 204 w 283"/>
                    <a:gd name="T31" fmla="*/ 0 h 1067"/>
                    <a:gd name="T32" fmla="*/ 283 w 283"/>
                    <a:gd name="T33" fmla="*/ 81 h 10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83" h="1067">
                      <a:moveTo>
                        <a:pt x="0" y="442"/>
                      </a:moveTo>
                      <a:cubicBezTo>
                        <a:pt x="0" y="427"/>
                        <a:pt x="14" y="380"/>
                        <a:pt x="27" y="367"/>
                      </a:cubicBezTo>
                      <a:cubicBezTo>
                        <a:pt x="62" y="349"/>
                        <a:pt x="112" y="333"/>
                        <a:pt x="173" y="333"/>
                      </a:cubicBezTo>
                      <a:cubicBezTo>
                        <a:pt x="187" y="333"/>
                        <a:pt x="221" y="336"/>
                        <a:pt x="233" y="339"/>
                      </a:cubicBezTo>
                      <a:cubicBezTo>
                        <a:pt x="159" y="937"/>
                        <a:pt x="159" y="937"/>
                        <a:pt x="159" y="937"/>
                      </a:cubicBezTo>
                      <a:cubicBezTo>
                        <a:pt x="159" y="941"/>
                        <a:pt x="164" y="956"/>
                        <a:pt x="167" y="962"/>
                      </a:cubicBezTo>
                      <a:cubicBezTo>
                        <a:pt x="282" y="950"/>
                        <a:pt x="282" y="950"/>
                        <a:pt x="282" y="950"/>
                      </a:cubicBezTo>
                      <a:cubicBezTo>
                        <a:pt x="282" y="972"/>
                        <a:pt x="270" y="1014"/>
                        <a:pt x="258" y="1033"/>
                      </a:cubicBezTo>
                      <a:cubicBezTo>
                        <a:pt x="211" y="1050"/>
                        <a:pt x="126" y="1067"/>
                        <a:pt x="83" y="1067"/>
                      </a:cubicBezTo>
                      <a:cubicBezTo>
                        <a:pt x="55" y="1034"/>
                        <a:pt x="31" y="983"/>
                        <a:pt x="31" y="958"/>
                      </a:cubicBezTo>
                      <a:cubicBezTo>
                        <a:pt x="108" y="430"/>
                        <a:pt x="108" y="430"/>
                        <a:pt x="108" y="430"/>
                      </a:cubicBezTo>
                      <a:lnTo>
                        <a:pt x="0" y="442"/>
                      </a:lnTo>
                      <a:close/>
                      <a:moveTo>
                        <a:pt x="283" y="81"/>
                      </a:moveTo>
                      <a:cubicBezTo>
                        <a:pt x="283" y="136"/>
                        <a:pt x="249" y="168"/>
                        <a:pt x="204" y="168"/>
                      </a:cubicBezTo>
                      <a:cubicBezTo>
                        <a:pt x="151" y="168"/>
                        <a:pt x="123" y="139"/>
                        <a:pt x="123" y="81"/>
                      </a:cubicBezTo>
                      <a:cubicBezTo>
                        <a:pt x="123" y="34"/>
                        <a:pt x="158" y="0"/>
                        <a:pt x="204" y="0"/>
                      </a:cubicBezTo>
                      <a:cubicBezTo>
                        <a:pt x="251" y="0"/>
                        <a:pt x="283" y="30"/>
                        <a:pt x="283" y="8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2" name="Freeform 53">
                  <a:extLst>
                    <a:ext uri="{FF2B5EF4-FFF2-40B4-BE49-F238E27FC236}">
                      <a16:creationId xmlns:a16="http://schemas.microsoft.com/office/drawing/2014/main" id="{1BCA4622-B372-4FE9-B029-F92C430509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935" y="4609"/>
                  <a:ext cx="151" cy="166"/>
                </a:xfrm>
                <a:custGeom>
                  <a:avLst/>
                  <a:gdLst>
                    <a:gd name="T0" fmla="*/ 213 w 677"/>
                    <a:gd name="T1" fmla="*/ 134 h 743"/>
                    <a:gd name="T2" fmla="*/ 440 w 677"/>
                    <a:gd name="T3" fmla="*/ 0 h 743"/>
                    <a:gd name="T4" fmla="*/ 611 w 677"/>
                    <a:gd name="T5" fmla="*/ 183 h 743"/>
                    <a:gd name="T6" fmla="*/ 556 w 677"/>
                    <a:gd name="T7" fmla="*/ 613 h 743"/>
                    <a:gd name="T8" fmla="*/ 564 w 677"/>
                    <a:gd name="T9" fmla="*/ 638 h 743"/>
                    <a:gd name="T10" fmla="*/ 677 w 677"/>
                    <a:gd name="T11" fmla="*/ 626 h 743"/>
                    <a:gd name="T12" fmla="*/ 653 w 677"/>
                    <a:gd name="T13" fmla="*/ 709 h 743"/>
                    <a:gd name="T14" fmla="*/ 480 w 677"/>
                    <a:gd name="T15" fmla="*/ 743 h 743"/>
                    <a:gd name="T16" fmla="*/ 428 w 677"/>
                    <a:gd name="T17" fmla="*/ 634 h 743"/>
                    <a:gd name="T18" fmla="*/ 486 w 677"/>
                    <a:gd name="T19" fmla="*/ 224 h 743"/>
                    <a:gd name="T20" fmla="*/ 385 w 677"/>
                    <a:gd name="T21" fmla="*/ 98 h 743"/>
                    <a:gd name="T22" fmla="*/ 206 w 677"/>
                    <a:gd name="T23" fmla="*/ 230 h 743"/>
                    <a:gd name="T24" fmla="*/ 151 w 677"/>
                    <a:gd name="T25" fmla="*/ 715 h 743"/>
                    <a:gd name="T26" fmla="*/ 81 w 677"/>
                    <a:gd name="T27" fmla="*/ 721 h 743"/>
                    <a:gd name="T28" fmla="*/ 26 w 677"/>
                    <a:gd name="T29" fmla="*/ 715 h 743"/>
                    <a:gd name="T30" fmla="*/ 107 w 677"/>
                    <a:gd name="T31" fmla="*/ 106 h 743"/>
                    <a:gd name="T32" fmla="*/ 0 w 677"/>
                    <a:gd name="T33" fmla="*/ 118 h 743"/>
                    <a:gd name="T34" fmla="*/ 26 w 677"/>
                    <a:gd name="T35" fmla="*/ 43 h 743"/>
                    <a:gd name="T36" fmla="*/ 162 w 677"/>
                    <a:gd name="T37" fmla="*/ 9 h 743"/>
                    <a:gd name="T38" fmla="*/ 212 w 677"/>
                    <a:gd name="T39" fmla="*/ 15 h 743"/>
                    <a:gd name="T40" fmla="*/ 198 w 677"/>
                    <a:gd name="T41" fmla="*/ 134 h 743"/>
                    <a:gd name="T42" fmla="*/ 213 w 677"/>
                    <a:gd name="T43" fmla="*/ 134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77" h="743">
                      <a:moveTo>
                        <a:pt x="213" y="134"/>
                      </a:moveTo>
                      <a:cubicBezTo>
                        <a:pt x="247" y="72"/>
                        <a:pt x="312" y="0"/>
                        <a:pt x="440" y="0"/>
                      </a:cubicBezTo>
                      <a:cubicBezTo>
                        <a:pt x="528" y="0"/>
                        <a:pt x="611" y="36"/>
                        <a:pt x="611" y="183"/>
                      </a:cubicBezTo>
                      <a:cubicBezTo>
                        <a:pt x="611" y="271"/>
                        <a:pt x="565" y="545"/>
                        <a:pt x="556" y="613"/>
                      </a:cubicBezTo>
                      <a:cubicBezTo>
                        <a:pt x="556" y="617"/>
                        <a:pt x="561" y="634"/>
                        <a:pt x="564" y="638"/>
                      </a:cubicBezTo>
                      <a:cubicBezTo>
                        <a:pt x="677" y="626"/>
                        <a:pt x="677" y="626"/>
                        <a:pt x="677" y="626"/>
                      </a:cubicBezTo>
                      <a:cubicBezTo>
                        <a:pt x="677" y="648"/>
                        <a:pt x="665" y="690"/>
                        <a:pt x="653" y="709"/>
                      </a:cubicBezTo>
                      <a:cubicBezTo>
                        <a:pt x="605" y="728"/>
                        <a:pt x="521" y="743"/>
                        <a:pt x="480" y="743"/>
                      </a:cubicBezTo>
                      <a:cubicBezTo>
                        <a:pt x="452" y="710"/>
                        <a:pt x="428" y="659"/>
                        <a:pt x="428" y="634"/>
                      </a:cubicBezTo>
                      <a:cubicBezTo>
                        <a:pt x="447" y="526"/>
                        <a:pt x="486" y="301"/>
                        <a:pt x="486" y="224"/>
                      </a:cubicBezTo>
                      <a:cubicBezTo>
                        <a:pt x="486" y="148"/>
                        <a:pt x="456" y="98"/>
                        <a:pt x="385" y="98"/>
                      </a:cubicBezTo>
                      <a:cubicBezTo>
                        <a:pt x="304" y="98"/>
                        <a:pt x="234" y="171"/>
                        <a:pt x="206" y="230"/>
                      </a:cubicBezTo>
                      <a:cubicBezTo>
                        <a:pt x="151" y="715"/>
                        <a:pt x="151" y="715"/>
                        <a:pt x="151" y="715"/>
                      </a:cubicBezTo>
                      <a:cubicBezTo>
                        <a:pt x="134" y="718"/>
                        <a:pt x="106" y="721"/>
                        <a:pt x="81" y="721"/>
                      </a:cubicBezTo>
                      <a:cubicBezTo>
                        <a:pt x="60" y="721"/>
                        <a:pt x="39" y="719"/>
                        <a:pt x="26" y="715"/>
                      </a:cubicBezTo>
                      <a:cubicBezTo>
                        <a:pt x="107" y="106"/>
                        <a:pt x="107" y="106"/>
                        <a:pt x="107" y="106"/>
                      </a:cubicBezTo>
                      <a:cubicBezTo>
                        <a:pt x="0" y="118"/>
                        <a:pt x="0" y="118"/>
                        <a:pt x="0" y="118"/>
                      </a:cubicBezTo>
                      <a:cubicBezTo>
                        <a:pt x="0" y="103"/>
                        <a:pt x="13" y="56"/>
                        <a:pt x="26" y="43"/>
                      </a:cubicBezTo>
                      <a:cubicBezTo>
                        <a:pt x="56" y="24"/>
                        <a:pt x="111" y="9"/>
                        <a:pt x="162" y="9"/>
                      </a:cubicBezTo>
                      <a:cubicBezTo>
                        <a:pt x="179" y="9"/>
                        <a:pt x="197" y="11"/>
                        <a:pt x="212" y="15"/>
                      </a:cubicBezTo>
                      <a:cubicBezTo>
                        <a:pt x="198" y="134"/>
                        <a:pt x="198" y="134"/>
                        <a:pt x="198" y="134"/>
                      </a:cubicBezTo>
                      <a:lnTo>
                        <a:pt x="213" y="1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3" name="Freeform 54">
                  <a:extLst>
                    <a:ext uri="{FF2B5EF4-FFF2-40B4-BE49-F238E27FC236}">
                      <a16:creationId xmlns:a16="http://schemas.microsoft.com/office/drawing/2014/main" id="{CC917095-1C37-4FDA-81ED-93D18E409A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695" y="4541"/>
                  <a:ext cx="242" cy="228"/>
                </a:xfrm>
                <a:custGeom>
                  <a:avLst/>
                  <a:gdLst>
                    <a:gd name="T0" fmla="*/ 789 w 1087"/>
                    <a:gd name="T1" fmla="*/ 538 h 1023"/>
                    <a:gd name="T2" fmla="*/ 303 w 1087"/>
                    <a:gd name="T3" fmla="*/ 538 h 1023"/>
                    <a:gd name="T4" fmla="*/ 268 w 1087"/>
                    <a:gd name="T5" fmla="*/ 927 h 1023"/>
                    <a:gd name="T6" fmla="*/ 383 w 1087"/>
                    <a:gd name="T7" fmla="*/ 942 h 1023"/>
                    <a:gd name="T8" fmla="*/ 380 w 1087"/>
                    <a:gd name="T9" fmla="*/ 1023 h 1023"/>
                    <a:gd name="T10" fmla="*/ 0 w 1087"/>
                    <a:gd name="T11" fmla="*/ 1023 h 1023"/>
                    <a:gd name="T12" fmla="*/ 22 w 1087"/>
                    <a:gd name="T13" fmla="*/ 945 h 1023"/>
                    <a:gd name="T14" fmla="*/ 135 w 1087"/>
                    <a:gd name="T15" fmla="*/ 925 h 1023"/>
                    <a:gd name="T16" fmla="*/ 221 w 1087"/>
                    <a:gd name="T17" fmla="*/ 95 h 1023"/>
                    <a:gd name="T18" fmla="*/ 115 w 1087"/>
                    <a:gd name="T19" fmla="*/ 84 h 1023"/>
                    <a:gd name="T20" fmla="*/ 121 w 1087"/>
                    <a:gd name="T21" fmla="*/ 0 h 1023"/>
                    <a:gd name="T22" fmla="*/ 465 w 1087"/>
                    <a:gd name="T23" fmla="*/ 0 h 1023"/>
                    <a:gd name="T24" fmla="*/ 455 w 1087"/>
                    <a:gd name="T25" fmla="*/ 83 h 1023"/>
                    <a:gd name="T26" fmla="*/ 343 w 1087"/>
                    <a:gd name="T27" fmla="*/ 95 h 1023"/>
                    <a:gd name="T28" fmla="*/ 311 w 1087"/>
                    <a:gd name="T29" fmla="*/ 442 h 1023"/>
                    <a:gd name="T30" fmla="*/ 801 w 1087"/>
                    <a:gd name="T31" fmla="*/ 442 h 1023"/>
                    <a:gd name="T32" fmla="*/ 838 w 1087"/>
                    <a:gd name="T33" fmla="*/ 95 h 1023"/>
                    <a:gd name="T34" fmla="*/ 733 w 1087"/>
                    <a:gd name="T35" fmla="*/ 84 h 1023"/>
                    <a:gd name="T36" fmla="*/ 739 w 1087"/>
                    <a:gd name="T37" fmla="*/ 0 h 1023"/>
                    <a:gd name="T38" fmla="*/ 1085 w 1087"/>
                    <a:gd name="T39" fmla="*/ 0 h 1023"/>
                    <a:gd name="T40" fmla="*/ 1087 w 1087"/>
                    <a:gd name="T41" fmla="*/ 24 h 1023"/>
                    <a:gd name="T42" fmla="*/ 1077 w 1087"/>
                    <a:gd name="T43" fmla="*/ 83 h 1023"/>
                    <a:gd name="T44" fmla="*/ 960 w 1087"/>
                    <a:gd name="T45" fmla="*/ 95 h 1023"/>
                    <a:gd name="T46" fmla="*/ 885 w 1087"/>
                    <a:gd name="T47" fmla="*/ 927 h 1023"/>
                    <a:gd name="T48" fmla="*/ 1009 w 1087"/>
                    <a:gd name="T49" fmla="*/ 942 h 1023"/>
                    <a:gd name="T50" fmla="*/ 1006 w 1087"/>
                    <a:gd name="T51" fmla="*/ 1023 h 1023"/>
                    <a:gd name="T52" fmla="*/ 624 w 1087"/>
                    <a:gd name="T53" fmla="*/ 1023 h 1023"/>
                    <a:gd name="T54" fmla="*/ 645 w 1087"/>
                    <a:gd name="T55" fmla="*/ 945 h 1023"/>
                    <a:gd name="T56" fmla="*/ 753 w 1087"/>
                    <a:gd name="T57" fmla="*/ 925 h 1023"/>
                    <a:gd name="T58" fmla="*/ 789 w 1087"/>
                    <a:gd name="T59" fmla="*/ 538 h 10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087" h="1023">
                      <a:moveTo>
                        <a:pt x="789" y="538"/>
                      </a:moveTo>
                      <a:cubicBezTo>
                        <a:pt x="303" y="538"/>
                        <a:pt x="303" y="538"/>
                        <a:pt x="303" y="538"/>
                      </a:cubicBezTo>
                      <a:cubicBezTo>
                        <a:pt x="268" y="927"/>
                        <a:pt x="268" y="927"/>
                        <a:pt x="268" y="927"/>
                      </a:cubicBezTo>
                      <a:cubicBezTo>
                        <a:pt x="296" y="928"/>
                        <a:pt x="352" y="933"/>
                        <a:pt x="383" y="942"/>
                      </a:cubicBezTo>
                      <a:cubicBezTo>
                        <a:pt x="387" y="961"/>
                        <a:pt x="384" y="1003"/>
                        <a:pt x="380" y="1023"/>
                      </a:cubicBezTo>
                      <a:cubicBezTo>
                        <a:pt x="0" y="1023"/>
                        <a:pt x="0" y="1023"/>
                        <a:pt x="0" y="1023"/>
                      </a:cubicBezTo>
                      <a:cubicBezTo>
                        <a:pt x="4" y="996"/>
                        <a:pt x="13" y="965"/>
                        <a:pt x="22" y="945"/>
                      </a:cubicBezTo>
                      <a:cubicBezTo>
                        <a:pt x="49" y="937"/>
                        <a:pt x="104" y="928"/>
                        <a:pt x="135" y="925"/>
                      </a:cubicBezTo>
                      <a:cubicBezTo>
                        <a:pt x="221" y="95"/>
                        <a:pt x="221" y="95"/>
                        <a:pt x="221" y="95"/>
                      </a:cubicBezTo>
                      <a:cubicBezTo>
                        <a:pt x="188" y="93"/>
                        <a:pt x="137" y="89"/>
                        <a:pt x="115" y="84"/>
                      </a:cubicBezTo>
                      <a:cubicBezTo>
                        <a:pt x="112" y="62"/>
                        <a:pt x="116" y="17"/>
                        <a:pt x="121" y="0"/>
                      </a:cubicBezTo>
                      <a:cubicBezTo>
                        <a:pt x="465" y="0"/>
                        <a:pt x="465" y="0"/>
                        <a:pt x="465" y="0"/>
                      </a:cubicBezTo>
                      <a:cubicBezTo>
                        <a:pt x="467" y="21"/>
                        <a:pt x="462" y="64"/>
                        <a:pt x="455" y="83"/>
                      </a:cubicBezTo>
                      <a:cubicBezTo>
                        <a:pt x="424" y="89"/>
                        <a:pt x="378" y="93"/>
                        <a:pt x="343" y="95"/>
                      </a:cubicBezTo>
                      <a:cubicBezTo>
                        <a:pt x="311" y="442"/>
                        <a:pt x="311" y="442"/>
                        <a:pt x="311" y="442"/>
                      </a:cubicBezTo>
                      <a:cubicBezTo>
                        <a:pt x="801" y="442"/>
                        <a:pt x="801" y="442"/>
                        <a:pt x="801" y="442"/>
                      </a:cubicBezTo>
                      <a:cubicBezTo>
                        <a:pt x="838" y="95"/>
                        <a:pt x="838" y="95"/>
                        <a:pt x="838" y="95"/>
                      </a:cubicBezTo>
                      <a:cubicBezTo>
                        <a:pt x="806" y="93"/>
                        <a:pt x="758" y="89"/>
                        <a:pt x="733" y="84"/>
                      </a:cubicBezTo>
                      <a:cubicBezTo>
                        <a:pt x="730" y="62"/>
                        <a:pt x="735" y="17"/>
                        <a:pt x="739" y="0"/>
                      </a:cubicBezTo>
                      <a:cubicBezTo>
                        <a:pt x="1085" y="0"/>
                        <a:pt x="1085" y="0"/>
                        <a:pt x="1085" y="0"/>
                      </a:cubicBezTo>
                      <a:cubicBezTo>
                        <a:pt x="1087" y="8"/>
                        <a:pt x="1087" y="18"/>
                        <a:pt x="1087" y="24"/>
                      </a:cubicBezTo>
                      <a:cubicBezTo>
                        <a:pt x="1087" y="40"/>
                        <a:pt x="1082" y="67"/>
                        <a:pt x="1077" y="83"/>
                      </a:cubicBezTo>
                      <a:cubicBezTo>
                        <a:pt x="1044" y="89"/>
                        <a:pt x="997" y="93"/>
                        <a:pt x="960" y="95"/>
                      </a:cubicBezTo>
                      <a:cubicBezTo>
                        <a:pt x="885" y="927"/>
                        <a:pt x="885" y="927"/>
                        <a:pt x="885" y="927"/>
                      </a:cubicBezTo>
                      <a:cubicBezTo>
                        <a:pt x="926" y="930"/>
                        <a:pt x="975" y="934"/>
                        <a:pt x="1009" y="942"/>
                      </a:cubicBezTo>
                      <a:cubicBezTo>
                        <a:pt x="1013" y="961"/>
                        <a:pt x="1010" y="1003"/>
                        <a:pt x="1006" y="1023"/>
                      </a:cubicBezTo>
                      <a:cubicBezTo>
                        <a:pt x="624" y="1023"/>
                        <a:pt x="624" y="1023"/>
                        <a:pt x="624" y="1023"/>
                      </a:cubicBezTo>
                      <a:cubicBezTo>
                        <a:pt x="629" y="996"/>
                        <a:pt x="638" y="965"/>
                        <a:pt x="645" y="945"/>
                      </a:cubicBezTo>
                      <a:cubicBezTo>
                        <a:pt x="670" y="937"/>
                        <a:pt x="723" y="928"/>
                        <a:pt x="753" y="925"/>
                      </a:cubicBezTo>
                      <a:lnTo>
                        <a:pt x="789" y="5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4" name="Freeform 55">
                  <a:extLst>
                    <a:ext uri="{FF2B5EF4-FFF2-40B4-BE49-F238E27FC236}">
                      <a16:creationId xmlns:a16="http://schemas.microsoft.com/office/drawing/2014/main" id="{BF400D63-EB4C-43D1-984C-A5FD70E7017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438" y="4609"/>
                  <a:ext cx="119" cy="166"/>
                </a:xfrm>
                <a:custGeom>
                  <a:avLst/>
                  <a:gdLst>
                    <a:gd name="T0" fmla="*/ 131 w 534"/>
                    <a:gd name="T1" fmla="*/ 413 h 743"/>
                    <a:gd name="T2" fmla="*/ 131 w 534"/>
                    <a:gd name="T3" fmla="*/ 457 h 743"/>
                    <a:gd name="T4" fmla="*/ 253 w 534"/>
                    <a:gd name="T5" fmla="*/ 637 h 743"/>
                    <a:gd name="T6" fmla="*/ 474 w 534"/>
                    <a:gd name="T7" fmla="*/ 567 h 743"/>
                    <a:gd name="T8" fmla="*/ 456 w 534"/>
                    <a:gd name="T9" fmla="*/ 648 h 743"/>
                    <a:gd name="T10" fmla="*/ 200 w 534"/>
                    <a:gd name="T11" fmla="*/ 743 h 743"/>
                    <a:gd name="T12" fmla="*/ 0 w 534"/>
                    <a:gd name="T13" fmla="*/ 492 h 743"/>
                    <a:gd name="T14" fmla="*/ 110 w 534"/>
                    <a:gd name="T15" fmla="*/ 123 h 743"/>
                    <a:gd name="T16" fmla="*/ 365 w 534"/>
                    <a:gd name="T17" fmla="*/ 0 h 743"/>
                    <a:gd name="T18" fmla="*/ 534 w 534"/>
                    <a:gd name="T19" fmla="*/ 162 h 743"/>
                    <a:gd name="T20" fmla="*/ 131 w 534"/>
                    <a:gd name="T21" fmla="*/ 413 h 743"/>
                    <a:gd name="T22" fmla="*/ 188 w 534"/>
                    <a:gd name="T23" fmla="*/ 173 h 743"/>
                    <a:gd name="T24" fmla="*/ 140 w 534"/>
                    <a:gd name="T25" fmla="*/ 327 h 743"/>
                    <a:gd name="T26" fmla="*/ 415 w 534"/>
                    <a:gd name="T27" fmla="*/ 170 h 743"/>
                    <a:gd name="T28" fmla="*/ 339 w 534"/>
                    <a:gd name="T29" fmla="*/ 80 h 743"/>
                    <a:gd name="T30" fmla="*/ 188 w 534"/>
                    <a:gd name="T31" fmla="*/ 173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34" h="743">
                      <a:moveTo>
                        <a:pt x="131" y="413"/>
                      </a:moveTo>
                      <a:cubicBezTo>
                        <a:pt x="131" y="457"/>
                        <a:pt x="131" y="457"/>
                        <a:pt x="131" y="457"/>
                      </a:cubicBezTo>
                      <a:cubicBezTo>
                        <a:pt x="131" y="578"/>
                        <a:pt x="172" y="637"/>
                        <a:pt x="253" y="637"/>
                      </a:cubicBezTo>
                      <a:cubicBezTo>
                        <a:pt x="318" y="637"/>
                        <a:pt x="411" y="609"/>
                        <a:pt x="474" y="567"/>
                      </a:cubicBezTo>
                      <a:cubicBezTo>
                        <a:pt x="474" y="595"/>
                        <a:pt x="467" y="628"/>
                        <a:pt x="456" y="648"/>
                      </a:cubicBezTo>
                      <a:cubicBezTo>
                        <a:pt x="400" y="697"/>
                        <a:pt x="309" y="743"/>
                        <a:pt x="200" y="743"/>
                      </a:cubicBezTo>
                      <a:cubicBezTo>
                        <a:pt x="69" y="743"/>
                        <a:pt x="0" y="650"/>
                        <a:pt x="0" y="492"/>
                      </a:cubicBezTo>
                      <a:cubicBezTo>
                        <a:pt x="0" y="363"/>
                        <a:pt x="29" y="220"/>
                        <a:pt x="110" y="123"/>
                      </a:cubicBezTo>
                      <a:cubicBezTo>
                        <a:pt x="169" y="52"/>
                        <a:pt x="259" y="0"/>
                        <a:pt x="365" y="0"/>
                      </a:cubicBezTo>
                      <a:cubicBezTo>
                        <a:pt x="470" y="0"/>
                        <a:pt x="534" y="62"/>
                        <a:pt x="534" y="162"/>
                      </a:cubicBezTo>
                      <a:cubicBezTo>
                        <a:pt x="534" y="280"/>
                        <a:pt x="461" y="399"/>
                        <a:pt x="131" y="413"/>
                      </a:cubicBezTo>
                      <a:close/>
                      <a:moveTo>
                        <a:pt x="188" y="173"/>
                      </a:moveTo>
                      <a:cubicBezTo>
                        <a:pt x="162" y="217"/>
                        <a:pt x="147" y="273"/>
                        <a:pt x="140" y="327"/>
                      </a:cubicBezTo>
                      <a:cubicBezTo>
                        <a:pt x="383" y="318"/>
                        <a:pt x="415" y="243"/>
                        <a:pt x="415" y="170"/>
                      </a:cubicBezTo>
                      <a:cubicBezTo>
                        <a:pt x="415" y="120"/>
                        <a:pt x="393" y="80"/>
                        <a:pt x="339" y="80"/>
                      </a:cubicBezTo>
                      <a:cubicBezTo>
                        <a:pt x="278" y="80"/>
                        <a:pt x="221" y="117"/>
                        <a:pt x="188" y="1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5" name="Freeform 56">
                  <a:extLst>
                    <a:ext uri="{FF2B5EF4-FFF2-40B4-BE49-F238E27FC236}">
                      <a16:creationId xmlns:a16="http://schemas.microsoft.com/office/drawing/2014/main" id="{EE07CC6F-7C51-4458-8A14-5FF60C9200F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295" y="4609"/>
                  <a:ext cx="143" cy="166"/>
                </a:xfrm>
                <a:custGeom>
                  <a:avLst/>
                  <a:gdLst>
                    <a:gd name="T0" fmla="*/ 398 w 642"/>
                    <a:gd name="T1" fmla="*/ 634 h 743"/>
                    <a:gd name="T2" fmla="*/ 190 w 642"/>
                    <a:gd name="T3" fmla="*/ 743 h 743"/>
                    <a:gd name="T4" fmla="*/ 0 w 642"/>
                    <a:gd name="T5" fmla="*/ 479 h 743"/>
                    <a:gd name="T6" fmla="*/ 97 w 642"/>
                    <a:gd name="T7" fmla="*/ 146 h 743"/>
                    <a:gd name="T8" fmla="*/ 371 w 642"/>
                    <a:gd name="T9" fmla="*/ 0 h 743"/>
                    <a:gd name="T10" fmla="*/ 591 w 642"/>
                    <a:gd name="T11" fmla="*/ 67 h 743"/>
                    <a:gd name="T12" fmla="*/ 520 w 642"/>
                    <a:gd name="T13" fmla="*/ 607 h 743"/>
                    <a:gd name="T14" fmla="*/ 527 w 642"/>
                    <a:gd name="T15" fmla="*/ 638 h 743"/>
                    <a:gd name="T16" fmla="*/ 642 w 642"/>
                    <a:gd name="T17" fmla="*/ 628 h 743"/>
                    <a:gd name="T18" fmla="*/ 619 w 642"/>
                    <a:gd name="T19" fmla="*/ 709 h 743"/>
                    <a:gd name="T20" fmla="*/ 443 w 642"/>
                    <a:gd name="T21" fmla="*/ 743 h 743"/>
                    <a:gd name="T22" fmla="*/ 405 w 642"/>
                    <a:gd name="T23" fmla="*/ 634 h 743"/>
                    <a:gd name="T24" fmla="*/ 398 w 642"/>
                    <a:gd name="T25" fmla="*/ 634 h 743"/>
                    <a:gd name="T26" fmla="*/ 466 w 642"/>
                    <a:gd name="T27" fmla="*/ 100 h 743"/>
                    <a:gd name="T28" fmla="*/ 370 w 642"/>
                    <a:gd name="T29" fmla="*/ 78 h 743"/>
                    <a:gd name="T30" fmla="*/ 190 w 642"/>
                    <a:gd name="T31" fmla="*/ 189 h 743"/>
                    <a:gd name="T32" fmla="*/ 127 w 642"/>
                    <a:gd name="T33" fmla="*/ 463 h 743"/>
                    <a:gd name="T34" fmla="*/ 251 w 642"/>
                    <a:gd name="T35" fmla="*/ 642 h 743"/>
                    <a:gd name="T36" fmla="*/ 405 w 642"/>
                    <a:gd name="T37" fmla="*/ 535 h 743"/>
                    <a:gd name="T38" fmla="*/ 466 w 642"/>
                    <a:gd name="T39" fmla="*/ 100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42" h="743">
                      <a:moveTo>
                        <a:pt x="398" y="634"/>
                      </a:moveTo>
                      <a:cubicBezTo>
                        <a:pt x="343" y="712"/>
                        <a:pt x="258" y="743"/>
                        <a:pt x="190" y="743"/>
                      </a:cubicBezTo>
                      <a:cubicBezTo>
                        <a:pt x="81" y="743"/>
                        <a:pt x="0" y="666"/>
                        <a:pt x="0" y="479"/>
                      </a:cubicBezTo>
                      <a:cubicBezTo>
                        <a:pt x="0" y="355"/>
                        <a:pt x="34" y="234"/>
                        <a:pt x="97" y="146"/>
                      </a:cubicBezTo>
                      <a:cubicBezTo>
                        <a:pt x="161" y="59"/>
                        <a:pt x="253" y="0"/>
                        <a:pt x="371" y="0"/>
                      </a:cubicBezTo>
                      <a:cubicBezTo>
                        <a:pt x="464" y="0"/>
                        <a:pt x="541" y="31"/>
                        <a:pt x="591" y="67"/>
                      </a:cubicBezTo>
                      <a:cubicBezTo>
                        <a:pt x="520" y="607"/>
                        <a:pt x="520" y="607"/>
                        <a:pt x="520" y="607"/>
                      </a:cubicBezTo>
                      <a:cubicBezTo>
                        <a:pt x="520" y="612"/>
                        <a:pt x="524" y="631"/>
                        <a:pt x="527" y="638"/>
                      </a:cubicBezTo>
                      <a:cubicBezTo>
                        <a:pt x="642" y="628"/>
                        <a:pt x="642" y="628"/>
                        <a:pt x="642" y="628"/>
                      </a:cubicBezTo>
                      <a:cubicBezTo>
                        <a:pt x="642" y="648"/>
                        <a:pt x="631" y="690"/>
                        <a:pt x="619" y="709"/>
                      </a:cubicBezTo>
                      <a:cubicBezTo>
                        <a:pt x="575" y="726"/>
                        <a:pt x="485" y="743"/>
                        <a:pt x="443" y="743"/>
                      </a:cubicBezTo>
                      <a:cubicBezTo>
                        <a:pt x="427" y="715"/>
                        <a:pt x="411" y="669"/>
                        <a:pt x="405" y="634"/>
                      </a:cubicBezTo>
                      <a:lnTo>
                        <a:pt x="398" y="634"/>
                      </a:lnTo>
                      <a:close/>
                      <a:moveTo>
                        <a:pt x="466" y="100"/>
                      </a:moveTo>
                      <a:cubicBezTo>
                        <a:pt x="441" y="86"/>
                        <a:pt x="402" y="78"/>
                        <a:pt x="370" y="78"/>
                      </a:cubicBezTo>
                      <a:cubicBezTo>
                        <a:pt x="290" y="78"/>
                        <a:pt x="227" y="128"/>
                        <a:pt x="190" y="189"/>
                      </a:cubicBezTo>
                      <a:cubicBezTo>
                        <a:pt x="146" y="262"/>
                        <a:pt x="127" y="380"/>
                        <a:pt x="127" y="463"/>
                      </a:cubicBezTo>
                      <a:cubicBezTo>
                        <a:pt x="127" y="588"/>
                        <a:pt x="175" y="642"/>
                        <a:pt x="251" y="642"/>
                      </a:cubicBezTo>
                      <a:cubicBezTo>
                        <a:pt x="309" y="642"/>
                        <a:pt x="370" y="601"/>
                        <a:pt x="405" y="535"/>
                      </a:cubicBezTo>
                      <a:lnTo>
                        <a:pt x="466" y="1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6" name="Freeform 57">
                  <a:extLst>
                    <a:ext uri="{FF2B5EF4-FFF2-40B4-BE49-F238E27FC236}">
                      <a16:creationId xmlns:a16="http://schemas.microsoft.com/office/drawing/2014/main" id="{D65671EB-A700-4D0B-92E0-B215B980E2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118" y="4531"/>
                  <a:ext cx="56" cy="244"/>
                </a:xfrm>
                <a:custGeom>
                  <a:avLst/>
                  <a:gdLst>
                    <a:gd name="T0" fmla="*/ 251 w 251"/>
                    <a:gd name="T1" fmla="*/ 978 h 1095"/>
                    <a:gd name="T2" fmla="*/ 227 w 251"/>
                    <a:gd name="T3" fmla="*/ 1061 h 1095"/>
                    <a:gd name="T4" fmla="*/ 52 w 251"/>
                    <a:gd name="T5" fmla="*/ 1095 h 1095"/>
                    <a:gd name="T6" fmla="*/ 0 w 251"/>
                    <a:gd name="T7" fmla="*/ 986 h 1095"/>
                    <a:gd name="T8" fmla="*/ 117 w 251"/>
                    <a:gd name="T9" fmla="*/ 98 h 1095"/>
                    <a:gd name="T10" fmla="*/ 10 w 251"/>
                    <a:gd name="T11" fmla="*/ 109 h 1095"/>
                    <a:gd name="T12" fmla="*/ 37 w 251"/>
                    <a:gd name="T13" fmla="*/ 34 h 1095"/>
                    <a:gd name="T14" fmla="*/ 181 w 251"/>
                    <a:gd name="T15" fmla="*/ 0 h 1095"/>
                    <a:gd name="T16" fmla="*/ 242 w 251"/>
                    <a:gd name="T17" fmla="*/ 6 h 1095"/>
                    <a:gd name="T18" fmla="*/ 128 w 251"/>
                    <a:gd name="T19" fmla="*/ 965 h 1095"/>
                    <a:gd name="T20" fmla="*/ 136 w 251"/>
                    <a:gd name="T21" fmla="*/ 990 h 1095"/>
                    <a:gd name="T22" fmla="*/ 251 w 251"/>
                    <a:gd name="T23" fmla="*/ 978 h 10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1" h="1095">
                      <a:moveTo>
                        <a:pt x="251" y="978"/>
                      </a:moveTo>
                      <a:cubicBezTo>
                        <a:pt x="251" y="1000"/>
                        <a:pt x="239" y="1042"/>
                        <a:pt x="227" y="1061"/>
                      </a:cubicBezTo>
                      <a:cubicBezTo>
                        <a:pt x="180" y="1078"/>
                        <a:pt x="94" y="1095"/>
                        <a:pt x="52" y="1095"/>
                      </a:cubicBezTo>
                      <a:cubicBezTo>
                        <a:pt x="24" y="1062"/>
                        <a:pt x="0" y="1011"/>
                        <a:pt x="0" y="986"/>
                      </a:cubicBezTo>
                      <a:cubicBezTo>
                        <a:pt x="117" y="98"/>
                        <a:pt x="117" y="98"/>
                        <a:pt x="117" y="98"/>
                      </a:cubicBezTo>
                      <a:cubicBezTo>
                        <a:pt x="10" y="109"/>
                        <a:pt x="10" y="109"/>
                        <a:pt x="10" y="109"/>
                      </a:cubicBezTo>
                      <a:cubicBezTo>
                        <a:pt x="10" y="95"/>
                        <a:pt x="24" y="47"/>
                        <a:pt x="37" y="34"/>
                      </a:cubicBezTo>
                      <a:cubicBezTo>
                        <a:pt x="72" y="17"/>
                        <a:pt x="122" y="0"/>
                        <a:pt x="181" y="0"/>
                      </a:cubicBezTo>
                      <a:cubicBezTo>
                        <a:pt x="196" y="0"/>
                        <a:pt x="230" y="3"/>
                        <a:pt x="242" y="6"/>
                      </a:cubicBezTo>
                      <a:cubicBezTo>
                        <a:pt x="128" y="965"/>
                        <a:pt x="128" y="965"/>
                        <a:pt x="128" y="965"/>
                      </a:cubicBezTo>
                      <a:cubicBezTo>
                        <a:pt x="128" y="969"/>
                        <a:pt x="133" y="984"/>
                        <a:pt x="136" y="990"/>
                      </a:cubicBezTo>
                      <a:lnTo>
                        <a:pt x="251" y="9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7" name="Freeform 58">
                  <a:extLst>
                    <a:ext uri="{FF2B5EF4-FFF2-40B4-BE49-F238E27FC236}">
                      <a16:creationId xmlns:a16="http://schemas.microsoft.com/office/drawing/2014/main" id="{10887FAC-25CB-4C19-9ABA-7A5340EC3B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036" y="4568"/>
                  <a:ext cx="97" cy="207"/>
                </a:xfrm>
                <a:custGeom>
                  <a:avLst/>
                  <a:gdLst>
                    <a:gd name="T0" fmla="*/ 155 w 432"/>
                    <a:gd name="T1" fmla="*/ 23 h 928"/>
                    <a:gd name="T2" fmla="*/ 249 w 432"/>
                    <a:gd name="T3" fmla="*/ 0 h 928"/>
                    <a:gd name="T4" fmla="*/ 227 w 432"/>
                    <a:gd name="T5" fmla="*/ 210 h 928"/>
                    <a:gd name="T6" fmla="*/ 431 w 432"/>
                    <a:gd name="T7" fmla="*/ 210 h 928"/>
                    <a:gd name="T8" fmla="*/ 432 w 432"/>
                    <a:gd name="T9" fmla="*/ 237 h 928"/>
                    <a:gd name="T10" fmla="*/ 426 w 432"/>
                    <a:gd name="T11" fmla="*/ 296 h 928"/>
                    <a:gd name="T12" fmla="*/ 214 w 432"/>
                    <a:gd name="T13" fmla="*/ 296 h 928"/>
                    <a:gd name="T14" fmla="*/ 173 w 432"/>
                    <a:gd name="T15" fmla="*/ 714 h 928"/>
                    <a:gd name="T16" fmla="*/ 244 w 432"/>
                    <a:gd name="T17" fmla="*/ 830 h 928"/>
                    <a:gd name="T18" fmla="*/ 369 w 432"/>
                    <a:gd name="T19" fmla="*/ 802 h 928"/>
                    <a:gd name="T20" fmla="*/ 350 w 432"/>
                    <a:gd name="T21" fmla="*/ 880 h 928"/>
                    <a:gd name="T22" fmla="*/ 179 w 432"/>
                    <a:gd name="T23" fmla="*/ 928 h 928"/>
                    <a:gd name="T24" fmla="*/ 43 w 432"/>
                    <a:gd name="T25" fmla="*/ 782 h 928"/>
                    <a:gd name="T26" fmla="*/ 107 w 432"/>
                    <a:gd name="T27" fmla="*/ 296 h 928"/>
                    <a:gd name="T28" fmla="*/ 0 w 432"/>
                    <a:gd name="T29" fmla="*/ 296 h 928"/>
                    <a:gd name="T30" fmla="*/ 28 w 432"/>
                    <a:gd name="T31" fmla="*/ 219 h 928"/>
                    <a:gd name="T32" fmla="*/ 112 w 432"/>
                    <a:gd name="T33" fmla="*/ 194 h 928"/>
                    <a:gd name="T34" fmla="*/ 155 w 432"/>
                    <a:gd name="T35" fmla="*/ 23 h 9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32" h="928">
                      <a:moveTo>
                        <a:pt x="155" y="23"/>
                      </a:moveTo>
                      <a:cubicBezTo>
                        <a:pt x="177" y="9"/>
                        <a:pt x="221" y="0"/>
                        <a:pt x="249" y="0"/>
                      </a:cubicBezTo>
                      <a:cubicBezTo>
                        <a:pt x="227" y="210"/>
                        <a:pt x="227" y="210"/>
                        <a:pt x="227" y="210"/>
                      </a:cubicBezTo>
                      <a:cubicBezTo>
                        <a:pt x="431" y="210"/>
                        <a:pt x="431" y="210"/>
                        <a:pt x="431" y="210"/>
                      </a:cubicBezTo>
                      <a:cubicBezTo>
                        <a:pt x="432" y="221"/>
                        <a:pt x="432" y="228"/>
                        <a:pt x="432" y="237"/>
                      </a:cubicBezTo>
                      <a:cubicBezTo>
                        <a:pt x="432" y="256"/>
                        <a:pt x="429" y="278"/>
                        <a:pt x="426" y="296"/>
                      </a:cubicBezTo>
                      <a:cubicBezTo>
                        <a:pt x="214" y="296"/>
                        <a:pt x="214" y="296"/>
                        <a:pt x="214" y="296"/>
                      </a:cubicBezTo>
                      <a:cubicBezTo>
                        <a:pt x="173" y="714"/>
                        <a:pt x="173" y="714"/>
                        <a:pt x="173" y="714"/>
                      </a:cubicBezTo>
                      <a:cubicBezTo>
                        <a:pt x="165" y="792"/>
                        <a:pt x="183" y="830"/>
                        <a:pt x="244" y="830"/>
                      </a:cubicBezTo>
                      <a:cubicBezTo>
                        <a:pt x="282" y="830"/>
                        <a:pt x="333" y="817"/>
                        <a:pt x="369" y="802"/>
                      </a:cubicBezTo>
                      <a:cubicBezTo>
                        <a:pt x="369" y="829"/>
                        <a:pt x="360" y="861"/>
                        <a:pt x="350" y="880"/>
                      </a:cubicBezTo>
                      <a:cubicBezTo>
                        <a:pt x="295" y="911"/>
                        <a:pt x="229" y="928"/>
                        <a:pt x="179" y="928"/>
                      </a:cubicBezTo>
                      <a:cubicBezTo>
                        <a:pt x="83" y="928"/>
                        <a:pt x="43" y="873"/>
                        <a:pt x="43" y="782"/>
                      </a:cubicBezTo>
                      <a:cubicBezTo>
                        <a:pt x="43" y="699"/>
                        <a:pt x="81" y="443"/>
                        <a:pt x="107" y="296"/>
                      </a:cubicBezTo>
                      <a:cubicBezTo>
                        <a:pt x="0" y="296"/>
                        <a:pt x="0" y="296"/>
                        <a:pt x="0" y="296"/>
                      </a:cubicBezTo>
                      <a:cubicBezTo>
                        <a:pt x="3" y="272"/>
                        <a:pt x="15" y="238"/>
                        <a:pt x="28" y="219"/>
                      </a:cubicBezTo>
                      <a:cubicBezTo>
                        <a:pt x="49" y="209"/>
                        <a:pt x="87" y="199"/>
                        <a:pt x="112" y="194"/>
                      </a:cubicBezTo>
                      <a:lnTo>
                        <a:pt x="155" y="2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8" name="Freeform 59">
                  <a:extLst>
                    <a:ext uri="{FF2B5EF4-FFF2-40B4-BE49-F238E27FC236}">
                      <a16:creationId xmlns:a16="http://schemas.microsoft.com/office/drawing/2014/main" id="{C3E9438B-9625-41BC-B124-3CB40017E0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921" y="4531"/>
                  <a:ext cx="146" cy="244"/>
                </a:xfrm>
                <a:custGeom>
                  <a:avLst/>
                  <a:gdLst>
                    <a:gd name="T0" fmla="*/ 119 w 655"/>
                    <a:gd name="T1" fmla="*/ 98 h 1095"/>
                    <a:gd name="T2" fmla="*/ 13 w 655"/>
                    <a:gd name="T3" fmla="*/ 109 h 1095"/>
                    <a:gd name="T4" fmla="*/ 39 w 655"/>
                    <a:gd name="T5" fmla="*/ 34 h 1095"/>
                    <a:gd name="T6" fmla="*/ 184 w 655"/>
                    <a:gd name="T7" fmla="*/ 0 h 1095"/>
                    <a:gd name="T8" fmla="*/ 244 w 655"/>
                    <a:gd name="T9" fmla="*/ 6 h 1095"/>
                    <a:gd name="T10" fmla="*/ 222 w 655"/>
                    <a:gd name="T11" fmla="*/ 220 h 1095"/>
                    <a:gd name="T12" fmla="*/ 181 w 655"/>
                    <a:gd name="T13" fmla="*/ 470 h 1095"/>
                    <a:gd name="T14" fmla="*/ 195 w 655"/>
                    <a:gd name="T15" fmla="*/ 470 h 1095"/>
                    <a:gd name="T16" fmla="*/ 418 w 655"/>
                    <a:gd name="T17" fmla="*/ 352 h 1095"/>
                    <a:gd name="T18" fmla="*/ 589 w 655"/>
                    <a:gd name="T19" fmla="*/ 535 h 1095"/>
                    <a:gd name="T20" fmla="*/ 534 w 655"/>
                    <a:gd name="T21" fmla="*/ 965 h 1095"/>
                    <a:gd name="T22" fmla="*/ 542 w 655"/>
                    <a:gd name="T23" fmla="*/ 990 h 1095"/>
                    <a:gd name="T24" fmla="*/ 655 w 655"/>
                    <a:gd name="T25" fmla="*/ 978 h 1095"/>
                    <a:gd name="T26" fmla="*/ 631 w 655"/>
                    <a:gd name="T27" fmla="*/ 1061 h 1095"/>
                    <a:gd name="T28" fmla="*/ 458 w 655"/>
                    <a:gd name="T29" fmla="*/ 1095 h 1095"/>
                    <a:gd name="T30" fmla="*/ 406 w 655"/>
                    <a:gd name="T31" fmla="*/ 986 h 1095"/>
                    <a:gd name="T32" fmla="*/ 463 w 655"/>
                    <a:gd name="T33" fmla="*/ 576 h 1095"/>
                    <a:gd name="T34" fmla="*/ 357 w 655"/>
                    <a:gd name="T35" fmla="*/ 450 h 1095"/>
                    <a:gd name="T36" fmla="*/ 179 w 655"/>
                    <a:gd name="T37" fmla="*/ 586 h 1095"/>
                    <a:gd name="T38" fmla="*/ 125 w 655"/>
                    <a:gd name="T39" fmla="*/ 1067 h 1095"/>
                    <a:gd name="T40" fmla="*/ 54 w 655"/>
                    <a:gd name="T41" fmla="*/ 1073 h 1095"/>
                    <a:gd name="T42" fmla="*/ 0 w 655"/>
                    <a:gd name="T43" fmla="*/ 1067 h 1095"/>
                    <a:gd name="T44" fmla="*/ 119 w 655"/>
                    <a:gd name="T45" fmla="*/ 98 h 10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55" h="1095">
                      <a:moveTo>
                        <a:pt x="119" y="98"/>
                      </a:moveTo>
                      <a:cubicBezTo>
                        <a:pt x="13" y="109"/>
                        <a:pt x="13" y="109"/>
                        <a:pt x="13" y="109"/>
                      </a:cubicBezTo>
                      <a:cubicBezTo>
                        <a:pt x="13" y="95"/>
                        <a:pt x="26" y="47"/>
                        <a:pt x="39" y="34"/>
                      </a:cubicBezTo>
                      <a:cubicBezTo>
                        <a:pt x="75" y="17"/>
                        <a:pt x="125" y="0"/>
                        <a:pt x="184" y="0"/>
                      </a:cubicBezTo>
                      <a:cubicBezTo>
                        <a:pt x="198" y="0"/>
                        <a:pt x="232" y="3"/>
                        <a:pt x="244" y="6"/>
                      </a:cubicBezTo>
                      <a:cubicBezTo>
                        <a:pt x="222" y="220"/>
                        <a:pt x="222" y="220"/>
                        <a:pt x="222" y="220"/>
                      </a:cubicBezTo>
                      <a:cubicBezTo>
                        <a:pt x="212" y="324"/>
                        <a:pt x="198" y="392"/>
                        <a:pt x="181" y="470"/>
                      </a:cubicBezTo>
                      <a:cubicBezTo>
                        <a:pt x="195" y="470"/>
                        <a:pt x="195" y="470"/>
                        <a:pt x="195" y="470"/>
                      </a:cubicBezTo>
                      <a:cubicBezTo>
                        <a:pt x="229" y="417"/>
                        <a:pt x="294" y="352"/>
                        <a:pt x="418" y="352"/>
                      </a:cubicBezTo>
                      <a:cubicBezTo>
                        <a:pt x="505" y="352"/>
                        <a:pt x="589" y="388"/>
                        <a:pt x="589" y="535"/>
                      </a:cubicBezTo>
                      <a:cubicBezTo>
                        <a:pt x="589" y="623"/>
                        <a:pt x="543" y="897"/>
                        <a:pt x="534" y="965"/>
                      </a:cubicBezTo>
                      <a:cubicBezTo>
                        <a:pt x="534" y="969"/>
                        <a:pt x="539" y="986"/>
                        <a:pt x="542" y="990"/>
                      </a:cubicBezTo>
                      <a:cubicBezTo>
                        <a:pt x="655" y="978"/>
                        <a:pt x="655" y="978"/>
                        <a:pt x="655" y="978"/>
                      </a:cubicBezTo>
                      <a:cubicBezTo>
                        <a:pt x="655" y="1000"/>
                        <a:pt x="643" y="1042"/>
                        <a:pt x="631" y="1061"/>
                      </a:cubicBezTo>
                      <a:cubicBezTo>
                        <a:pt x="583" y="1080"/>
                        <a:pt x="499" y="1095"/>
                        <a:pt x="458" y="1095"/>
                      </a:cubicBezTo>
                      <a:cubicBezTo>
                        <a:pt x="430" y="1062"/>
                        <a:pt x="406" y="1011"/>
                        <a:pt x="406" y="986"/>
                      </a:cubicBezTo>
                      <a:cubicBezTo>
                        <a:pt x="425" y="878"/>
                        <a:pt x="463" y="653"/>
                        <a:pt x="463" y="576"/>
                      </a:cubicBezTo>
                      <a:cubicBezTo>
                        <a:pt x="463" y="500"/>
                        <a:pt x="430" y="450"/>
                        <a:pt x="357" y="450"/>
                      </a:cubicBezTo>
                      <a:cubicBezTo>
                        <a:pt x="272" y="450"/>
                        <a:pt x="201" y="531"/>
                        <a:pt x="179" y="586"/>
                      </a:cubicBezTo>
                      <a:cubicBezTo>
                        <a:pt x="125" y="1067"/>
                        <a:pt x="125" y="1067"/>
                        <a:pt x="125" y="1067"/>
                      </a:cubicBezTo>
                      <a:cubicBezTo>
                        <a:pt x="107" y="1070"/>
                        <a:pt x="79" y="1073"/>
                        <a:pt x="54" y="1073"/>
                      </a:cubicBezTo>
                      <a:cubicBezTo>
                        <a:pt x="33" y="1073"/>
                        <a:pt x="13" y="1071"/>
                        <a:pt x="0" y="1067"/>
                      </a:cubicBezTo>
                      <a:lnTo>
                        <a:pt x="119" y="9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29" name="Freeform 60">
                  <a:extLst>
                    <a:ext uri="{FF2B5EF4-FFF2-40B4-BE49-F238E27FC236}">
                      <a16:creationId xmlns:a16="http://schemas.microsoft.com/office/drawing/2014/main" id="{3D72F5A9-C463-4A76-91C6-774473E9EC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682" y="4529"/>
                  <a:ext cx="126" cy="291"/>
                </a:xfrm>
                <a:custGeom>
                  <a:avLst/>
                  <a:gdLst>
                    <a:gd name="T0" fmla="*/ 418 w 563"/>
                    <a:gd name="T1" fmla="*/ 383 h 1302"/>
                    <a:gd name="T2" fmla="*/ 414 w 563"/>
                    <a:gd name="T3" fmla="*/ 469 h 1302"/>
                    <a:gd name="T4" fmla="*/ 230 w 563"/>
                    <a:gd name="T5" fmla="*/ 469 h 1302"/>
                    <a:gd name="T6" fmla="*/ 143 w 563"/>
                    <a:gd name="T7" fmla="*/ 1296 h 1302"/>
                    <a:gd name="T8" fmla="*/ 69 w 563"/>
                    <a:gd name="T9" fmla="*/ 1302 h 1302"/>
                    <a:gd name="T10" fmla="*/ 12 w 563"/>
                    <a:gd name="T11" fmla="*/ 1296 h 1302"/>
                    <a:gd name="T12" fmla="*/ 113 w 563"/>
                    <a:gd name="T13" fmla="*/ 469 h 1302"/>
                    <a:gd name="T14" fmla="*/ 0 w 563"/>
                    <a:gd name="T15" fmla="*/ 469 h 1302"/>
                    <a:gd name="T16" fmla="*/ 28 w 563"/>
                    <a:gd name="T17" fmla="*/ 392 h 1302"/>
                    <a:gd name="T18" fmla="*/ 122 w 563"/>
                    <a:gd name="T19" fmla="*/ 367 h 1302"/>
                    <a:gd name="T20" fmla="*/ 133 w 563"/>
                    <a:gd name="T21" fmla="*/ 288 h 1302"/>
                    <a:gd name="T22" fmla="*/ 420 w 563"/>
                    <a:gd name="T23" fmla="*/ 0 h 1302"/>
                    <a:gd name="T24" fmla="*/ 563 w 563"/>
                    <a:gd name="T25" fmla="*/ 26 h 1302"/>
                    <a:gd name="T26" fmla="*/ 521 w 563"/>
                    <a:gd name="T27" fmla="*/ 199 h 1302"/>
                    <a:gd name="T28" fmla="*/ 443 w 563"/>
                    <a:gd name="T29" fmla="*/ 176 h 1302"/>
                    <a:gd name="T30" fmla="*/ 457 w 563"/>
                    <a:gd name="T31" fmla="*/ 83 h 1302"/>
                    <a:gd name="T32" fmla="*/ 411 w 563"/>
                    <a:gd name="T33" fmla="*/ 73 h 1302"/>
                    <a:gd name="T34" fmla="*/ 249 w 563"/>
                    <a:gd name="T35" fmla="*/ 276 h 1302"/>
                    <a:gd name="T36" fmla="*/ 236 w 563"/>
                    <a:gd name="T37" fmla="*/ 383 h 1302"/>
                    <a:gd name="T38" fmla="*/ 418 w 563"/>
                    <a:gd name="T39" fmla="*/ 383 h 13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63" h="1302">
                      <a:moveTo>
                        <a:pt x="418" y="383"/>
                      </a:moveTo>
                      <a:cubicBezTo>
                        <a:pt x="421" y="407"/>
                        <a:pt x="418" y="447"/>
                        <a:pt x="414" y="469"/>
                      </a:cubicBezTo>
                      <a:cubicBezTo>
                        <a:pt x="230" y="469"/>
                        <a:pt x="230" y="469"/>
                        <a:pt x="230" y="469"/>
                      </a:cubicBezTo>
                      <a:cubicBezTo>
                        <a:pt x="143" y="1296"/>
                        <a:pt x="143" y="1296"/>
                        <a:pt x="143" y="1296"/>
                      </a:cubicBezTo>
                      <a:cubicBezTo>
                        <a:pt x="125" y="1299"/>
                        <a:pt x="94" y="1302"/>
                        <a:pt x="69" y="1302"/>
                      </a:cubicBezTo>
                      <a:cubicBezTo>
                        <a:pt x="49" y="1302"/>
                        <a:pt x="25" y="1301"/>
                        <a:pt x="12" y="1296"/>
                      </a:cubicBezTo>
                      <a:cubicBezTo>
                        <a:pt x="113" y="469"/>
                        <a:pt x="113" y="469"/>
                        <a:pt x="113" y="469"/>
                      </a:cubicBezTo>
                      <a:cubicBezTo>
                        <a:pt x="0" y="469"/>
                        <a:pt x="0" y="469"/>
                        <a:pt x="0" y="469"/>
                      </a:cubicBezTo>
                      <a:cubicBezTo>
                        <a:pt x="3" y="445"/>
                        <a:pt x="16" y="411"/>
                        <a:pt x="28" y="392"/>
                      </a:cubicBezTo>
                      <a:cubicBezTo>
                        <a:pt x="54" y="382"/>
                        <a:pt x="90" y="373"/>
                        <a:pt x="122" y="367"/>
                      </a:cubicBezTo>
                      <a:cubicBezTo>
                        <a:pt x="133" y="288"/>
                        <a:pt x="133" y="288"/>
                        <a:pt x="133" y="288"/>
                      </a:cubicBezTo>
                      <a:cubicBezTo>
                        <a:pt x="159" y="81"/>
                        <a:pt x="284" y="0"/>
                        <a:pt x="420" y="0"/>
                      </a:cubicBezTo>
                      <a:cubicBezTo>
                        <a:pt x="461" y="0"/>
                        <a:pt x="513" y="8"/>
                        <a:pt x="563" y="26"/>
                      </a:cubicBezTo>
                      <a:cubicBezTo>
                        <a:pt x="563" y="76"/>
                        <a:pt x="542" y="155"/>
                        <a:pt x="521" y="199"/>
                      </a:cubicBezTo>
                      <a:cubicBezTo>
                        <a:pt x="499" y="199"/>
                        <a:pt x="462" y="188"/>
                        <a:pt x="443" y="176"/>
                      </a:cubicBezTo>
                      <a:cubicBezTo>
                        <a:pt x="457" y="83"/>
                        <a:pt x="457" y="83"/>
                        <a:pt x="457" y="83"/>
                      </a:cubicBezTo>
                      <a:cubicBezTo>
                        <a:pt x="445" y="76"/>
                        <a:pt x="424" y="73"/>
                        <a:pt x="411" y="73"/>
                      </a:cubicBezTo>
                      <a:cubicBezTo>
                        <a:pt x="342" y="73"/>
                        <a:pt x="267" y="120"/>
                        <a:pt x="249" y="276"/>
                      </a:cubicBezTo>
                      <a:cubicBezTo>
                        <a:pt x="236" y="383"/>
                        <a:pt x="236" y="383"/>
                        <a:pt x="236" y="383"/>
                      </a:cubicBezTo>
                      <a:lnTo>
                        <a:pt x="418" y="3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0" name="Freeform 61">
                  <a:extLst>
                    <a:ext uri="{FF2B5EF4-FFF2-40B4-BE49-F238E27FC236}">
                      <a16:creationId xmlns:a16="http://schemas.microsoft.com/office/drawing/2014/main" id="{E5A7FCF0-5B55-4088-9109-B7CB505027B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2581" y="4609"/>
                  <a:ext cx="132" cy="166"/>
                </a:xfrm>
                <a:custGeom>
                  <a:avLst/>
                  <a:gdLst>
                    <a:gd name="T0" fmla="*/ 0 w 593"/>
                    <a:gd name="T1" fmla="*/ 460 h 743"/>
                    <a:gd name="T2" fmla="*/ 73 w 593"/>
                    <a:gd name="T3" fmla="*/ 162 h 743"/>
                    <a:gd name="T4" fmla="*/ 350 w 593"/>
                    <a:gd name="T5" fmla="*/ 0 h 743"/>
                    <a:gd name="T6" fmla="*/ 593 w 593"/>
                    <a:gd name="T7" fmla="*/ 276 h 743"/>
                    <a:gd name="T8" fmla="*/ 502 w 593"/>
                    <a:gd name="T9" fmla="*/ 609 h 743"/>
                    <a:gd name="T10" fmla="*/ 243 w 593"/>
                    <a:gd name="T11" fmla="*/ 743 h 743"/>
                    <a:gd name="T12" fmla="*/ 0 w 593"/>
                    <a:gd name="T13" fmla="*/ 460 h 743"/>
                    <a:gd name="T14" fmla="*/ 409 w 593"/>
                    <a:gd name="T15" fmla="*/ 554 h 743"/>
                    <a:gd name="T16" fmla="*/ 467 w 593"/>
                    <a:gd name="T17" fmla="*/ 289 h 743"/>
                    <a:gd name="T18" fmla="*/ 338 w 593"/>
                    <a:gd name="T19" fmla="*/ 86 h 743"/>
                    <a:gd name="T20" fmla="*/ 172 w 593"/>
                    <a:gd name="T21" fmla="*/ 204 h 743"/>
                    <a:gd name="T22" fmla="*/ 128 w 593"/>
                    <a:gd name="T23" fmla="*/ 447 h 743"/>
                    <a:gd name="T24" fmla="*/ 257 w 593"/>
                    <a:gd name="T25" fmla="*/ 656 h 743"/>
                    <a:gd name="T26" fmla="*/ 409 w 593"/>
                    <a:gd name="T27" fmla="*/ 554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93" h="743">
                      <a:moveTo>
                        <a:pt x="0" y="460"/>
                      </a:moveTo>
                      <a:cubicBezTo>
                        <a:pt x="0" y="345"/>
                        <a:pt x="25" y="242"/>
                        <a:pt x="73" y="162"/>
                      </a:cubicBezTo>
                      <a:cubicBezTo>
                        <a:pt x="135" y="64"/>
                        <a:pt x="234" y="0"/>
                        <a:pt x="350" y="0"/>
                      </a:cubicBezTo>
                      <a:cubicBezTo>
                        <a:pt x="501" y="0"/>
                        <a:pt x="593" y="99"/>
                        <a:pt x="593" y="276"/>
                      </a:cubicBezTo>
                      <a:cubicBezTo>
                        <a:pt x="593" y="405"/>
                        <a:pt x="561" y="525"/>
                        <a:pt x="502" y="609"/>
                      </a:cubicBezTo>
                      <a:cubicBezTo>
                        <a:pt x="443" y="693"/>
                        <a:pt x="349" y="743"/>
                        <a:pt x="243" y="743"/>
                      </a:cubicBezTo>
                      <a:cubicBezTo>
                        <a:pt x="85" y="743"/>
                        <a:pt x="0" y="645"/>
                        <a:pt x="0" y="460"/>
                      </a:cubicBezTo>
                      <a:close/>
                      <a:moveTo>
                        <a:pt x="409" y="554"/>
                      </a:moveTo>
                      <a:cubicBezTo>
                        <a:pt x="449" y="485"/>
                        <a:pt x="467" y="385"/>
                        <a:pt x="467" y="289"/>
                      </a:cubicBezTo>
                      <a:cubicBezTo>
                        <a:pt x="467" y="170"/>
                        <a:pt x="422" y="86"/>
                        <a:pt x="338" y="86"/>
                      </a:cubicBezTo>
                      <a:cubicBezTo>
                        <a:pt x="265" y="86"/>
                        <a:pt x="207" y="134"/>
                        <a:pt x="172" y="204"/>
                      </a:cubicBezTo>
                      <a:cubicBezTo>
                        <a:pt x="138" y="271"/>
                        <a:pt x="128" y="358"/>
                        <a:pt x="128" y="447"/>
                      </a:cubicBezTo>
                      <a:cubicBezTo>
                        <a:pt x="128" y="575"/>
                        <a:pt x="172" y="656"/>
                        <a:pt x="257" y="656"/>
                      </a:cubicBezTo>
                      <a:cubicBezTo>
                        <a:pt x="322" y="656"/>
                        <a:pt x="374" y="616"/>
                        <a:pt x="409" y="5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1" name="Freeform 62">
                  <a:extLst>
                    <a:ext uri="{FF2B5EF4-FFF2-40B4-BE49-F238E27FC236}">
                      <a16:creationId xmlns:a16="http://schemas.microsoft.com/office/drawing/2014/main" id="{7974496D-63EB-4BF2-8351-DE3D83CBBA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422" y="4609"/>
                  <a:ext cx="108" cy="161"/>
                </a:xfrm>
                <a:custGeom>
                  <a:avLst/>
                  <a:gdLst>
                    <a:gd name="T0" fmla="*/ 208 w 485"/>
                    <a:gd name="T1" fmla="*/ 164 h 721"/>
                    <a:gd name="T2" fmla="*/ 404 w 485"/>
                    <a:gd name="T3" fmla="*/ 0 h 721"/>
                    <a:gd name="T4" fmla="*/ 474 w 485"/>
                    <a:gd name="T5" fmla="*/ 14 h 721"/>
                    <a:gd name="T6" fmla="*/ 485 w 485"/>
                    <a:gd name="T7" fmla="*/ 80 h 721"/>
                    <a:gd name="T8" fmla="*/ 474 w 485"/>
                    <a:gd name="T9" fmla="*/ 148 h 721"/>
                    <a:gd name="T10" fmla="*/ 374 w 485"/>
                    <a:gd name="T11" fmla="*/ 118 h 721"/>
                    <a:gd name="T12" fmla="*/ 201 w 485"/>
                    <a:gd name="T13" fmla="*/ 262 h 721"/>
                    <a:gd name="T14" fmla="*/ 155 w 485"/>
                    <a:gd name="T15" fmla="*/ 715 h 721"/>
                    <a:gd name="T16" fmla="*/ 84 w 485"/>
                    <a:gd name="T17" fmla="*/ 721 h 721"/>
                    <a:gd name="T18" fmla="*/ 30 w 485"/>
                    <a:gd name="T19" fmla="*/ 715 h 721"/>
                    <a:gd name="T20" fmla="*/ 109 w 485"/>
                    <a:gd name="T21" fmla="*/ 106 h 721"/>
                    <a:gd name="T22" fmla="*/ 0 w 485"/>
                    <a:gd name="T23" fmla="*/ 118 h 721"/>
                    <a:gd name="T24" fmla="*/ 27 w 485"/>
                    <a:gd name="T25" fmla="*/ 43 h 721"/>
                    <a:gd name="T26" fmla="*/ 162 w 485"/>
                    <a:gd name="T27" fmla="*/ 9 h 721"/>
                    <a:gd name="T28" fmla="*/ 212 w 485"/>
                    <a:gd name="T29" fmla="*/ 15 h 721"/>
                    <a:gd name="T30" fmla="*/ 193 w 485"/>
                    <a:gd name="T31" fmla="*/ 164 h 721"/>
                    <a:gd name="T32" fmla="*/ 208 w 485"/>
                    <a:gd name="T33" fmla="*/ 164 h 7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85" h="721">
                      <a:moveTo>
                        <a:pt x="208" y="164"/>
                      </a:moveTo>
                      <a:cubicBezTo>
                        <a:pt x="236" y="80"/>
                        <a:pt x="302" y="0"/>
                        <a:pt x="404" y="0"/>
                      </a:cubicBezTo>
                      <a:cubicBezTo>
                        <a:pt x="429" y="0"/>
                        <a:pt x="455" y="5"/>
                        <a:pt x="474" y="14"/>
                      </a:cubicBezTo>
                      <a:cubicBezTo>
                        <a:pt x="482" y="34"/>
                        <a:pt x="485" y="59"/>
                        <a:pt x="485" y="80"/>
                      </a:cubicBezTo>
                      <a:cubicBezTo>
                        <a:pt x="485" y="100"/>
                        <a:pt x="480" y="130"/>
                        <a:pt x="474" y="148"/>
                      </a:cubicBezTo>
                      <a:cubicBezTo>
                        <a:pt x="441" y="126"/>
                        <a:pt x="407" y="118"/>
                        <a:pt x="374" y="118"/>
                      </a:cubicBezTo>
                      <a:cubicBezTo>
                        <a:pt x="302" y="118"/>
                        <a:pt x="236" y="167"/>
                        <a:pt x="201" y="262"/>
                      </a:cubicBezTo>
                      <a:cubicBezTo>
                        <a:pt x="155" y="715"/>
                        <a:pt x="155" y="715"/>
                        <a:pt x="155" y="715"/>
                      </a:cubicBezTo>
                      <a:cubicBezTo>
                        <a:pt x="137" y="718"/>
                        <a:pt x="109" y="721"/>
                        <a:pt x="84" y="721"/>
                      </a:cubicBezTo>
                      <a:cubicBezTo>
                        <a:pt x="64" y="721"/>
                        <a:pt x="43" y="719"/>
                        <a:pt x="30" y="715"/>
                      </a:cubicBezTo>
                      <a:cubicBezTo>
                        <a:pt x="109" y="106"/>
                        <a:pt x="109" y="106"/>
                        <a:pt x="109" y="106"/>
                      </a:cubicBezTo>
                      <a:cubicBezTo>
                        <a:pt x="0" y="118"/>
                        <a:pt x="0" y="118"/>
                        <a:pt x="0" y="118"/>
                      </a:cubicBezTo>
                      <a:cubicBezTo>
                        <a:pt x="0" y="103"/>
                        <a:pt x="13" y="56"/>
                        <a:pt x="27" y="43"/>
                      </a:cubicBezTo>
                      <a:cubicBezTo>
                        <a:pt x="56" y="24"/>
                        <a:pt x="112" y="9"/>
                        <a:pt x="162" y="9"/>
                      </a:cubicBezTo>
                      <a:cubicBezTo>
                        <a:pt x="180" y="9"/>
                        <a:pt x="198" y="11"/>
                        <a:pt x="212" y="15"/>
                      </a:cubicBezTo>
                      <a:cubicBezTo>
                        <a:pt x="193" y="164"/>
                        <a:pt x="193" y="164"/>
                        <a:pt x="193" y="164"/>
                      </a:cubicBezTo>
                      <a:lnTo>
                        <a:pt x="208" y="1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2" name="Freeform 63">
                  <a:extLst>
                    <a:ext uri="{FF2B5EF4-FFF2-40B4-BE49-F238E27FC236}">
                      <a16:creationId xmlns:a16="http://schemas.microsoft.com/office/drawing/2014/main" id="{D98994A9-090B-475C-A346-F3A13CFAA6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233" y="4568"/>
                  <a:ext cx="96" cy="207"/>
                </a:xfrm>
                <a:custGeom>
                  <a:avLst/>
                  <a:gdLst>
                    <a:gd name="T0" fmla="*/ 154 w 431"/>
                    <a:gd name="T1" fmla="*/ 23 h 928"/>
                    <a:gd name="T2" fmla="*/ 249 w 431"/>
                    <a:gd name="T3" fmla="*/ 0 h 928"/>
                    <a:gd name="T4" fmla="*/ 227 w 431"/>
                    <a:gd name="T5" fmla="*/ 210 h 928"/>
                    <a:gd name="T6" fmla="*/ 430 w 431"/>
                    <a:gd name="T7" fmla="*/ 210 h 928"/>
                    <a:gd name="T8" fmla="*/ 431 w 431"/>
                    <a:gd name="T9" fmla="*/ 237 h 928"/>
                    <a:gd name="T10" fmla="*/ 425 w 431"/>
                    <a:gd name="T11" fmla="*/ 296 h 928"/>
                    <a:gd name="T12" fmla="*/ 213 w 431"/>
                    <a:gd name="T13" fmla="*/ 296 h 928"/>
                    <a:gd name="T14" fmla="*/ 172 w 431"/>
                    <a:gd name="T15" fmla="*/ 714 h 928"/>
                    <a:gd name="T16" fmla="*/ 243 w 431"/>
                    <a:gd name="T17" fmla="*/ 830 h 928"/>
                    <a:gd name="T18" fmla="*/ 368 w 431"/>
                    <a:gd name="T19" fmla="*/ 802 h 928"/>
                    <a:gd name="T20" fmla="*/ 349 w 431"/>
                    <a:gd name="T21" fmla="*/ 880 h 928"/>
                    <a:gd name="T22" fmla="*/ 178 w 431"/>
                    <a:gd name="T23" fmla="*/ 928 h 928"/>
                    <a:gd name="T24" fmla="*/ 42 w 431"/>
                    <a:gd name="T25" fmla="*/ 782 h 928"/>
                    <a:gd name="T26" fmla="*/ 106 w 431"/>
                    <a:gd name="T27" fmla="*/ 296 h 928"/>
                    <a:gd name="T28" fmla="*/ 0 w 431"/>
                    <a:gd name="T29" fmla="*/ 296 h 928"/>
                    <a:gd name="T30" fmla="*/ 28 w 431"/>
                    <a:gd name="T31" fmla="*/ 219 h 928"/>
                    <a:gd name="T32" fmla="*/ 112 w 431"/>
                    <a:gd name="T33" fmla="*/ 194 h 928"/>
                    <a:gd name="T34" fmla="*/ 154 w 431"/>
                    <a:gd name="T35" fmla="*/ 23 h 9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31" h="928">
                      <a:moveTo>
                        <a:pt x="154" y="23"/>
                      </a:moveTo>
                      <a:cubicBezTo>
                        <a:pt x="176" y="9"/>
                        <a:pt x="221" y="0"/>
                        <a:pt x="249" y="0"/>
                      </a:cubicBezTo>
                      <a:cubicBezTo>
                        <a:pt x="227" y="210"/>
                        <a:pt x="227" y="210"/>
                        <a:pt x="227" y="210"/>
                      </a:cubicBezTo>
                      <a:cubicBezTo>
                        <a:pt x="430" y="210"/>
                        <a:pt x="430" y="210"/>
                        <a:pt x="430" y="210"/>
                      </a:cubicBezTo>
                      <a:cubicBezTo>
                        <a:pt x="431" y="221"/>
                        <a:pt x="431" y="228"/>
                        <a:pt x="431" y="237"/>
                      </a:cubicBezTo>
                      <a:cubicBezTo>
                        <a:pt x="431" y="256"/>
                        <a:pt x="428" y="278"/>
                        <a:pt x="425" y="296"/>
                      </a:cubicBezTo>
                      <a:cubicBezTo>
                        <a:pt x="213" y="296"/>
                        <a:pt x="213" y="296"/>
                        <a:pt x="213" y="296"/>
                      </a:cubicBezTo>
                      <a:cubicBezTo>
                        <a:pt x="172" y="714"/>
                        <a:pt x="172" y="714"/>
                        <a:pt x="172" y="714"/>
                      </a:cubicBezTo>
                      <a:cubicBezTo>
                        <a:pt x="165" y="792"/>
                        <a:pt x="182" y="830"/>
                        <a:pt x="243" y="830"/>
                      </a:cubicBezTo>
                      <a:cubicBezTo>
                        <a:pt x="281" y="830"/>
                        <a:pt x="333" y="817"/>
                        <a:pt x="368" y="802"/>
                      </a:cubicBezTo>
                      <a:cubicBezTo>
                        <a:pt x="368" y="829"/>
                        <a:pt x="359" y="861"/>
                        <a:pt x="349" y="880"/>
                      </a:cubicBezTo>
                      <a:cubicBezTo>
                        <a:pt x="294" y="911"/>
                        <a:pt x="228" y="928"/>
                        <a:pt x="178" y="928"/>
                      </a:cubicBezTo>
                      <a:cubicBezTo>
                        <a:pt x="82" y="928"/>
                        <a:pt x="42" y="873"/>
                        <a:pt x="42" y="782"/>
                      </a:cubicBezTo>
                      <a:cubicBezTo>
                        <a:pt x="42" y="699"/>
                        <a:pt x="81" y="443"/>
                        <a:pt x="106" y="296"/>
                      </a:cubicBezTo>
                      <a:cubicBezTo>
                        <a:pt x="0" y="296"/>
                        <a:pt x="0" y="296"/>
                        <a:pt x="0" y="296"/>
                      </a:cubicBezTo>
                      <a:cubicBezTo>
                        <a:pt x="3" y="272"/>
                        <a:pt x="14" y="238"/>
                        <a:pt x="28" y="219"/>
                      </a:cubicBezTo>
                      <a:cubicBezTo>
                        <a:pt x="48" y="209"/>
                        <a:pt x="87" y="199"/>
                        <a:pt x="112" y="194"/>
                      </a:cubicBezTo>
                      <a:lnTo>
                        <a:pt x="154" y="2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3" name="Freeform 64">
                  <a:extLst>
                    <a:ext uri="{FF2B5EF4-FFF2-40B4-BE49-F238E27FC236}">
                      <a16:creationId xmlns:a16="http://schemas.microsoft.com/office/drawing/2014/main" id="{6DD244D7-F528-46F2-AA46-77262EEA4B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118" y="4531"/>
                  <a:ext cx="146" cy="244"/>
                </a:xfrm>
                <a:custGeom>
                  <a:avLst/>
                  <a:gdLst>
                    <a:gd name="T0" fmla="*/ 119 w 655"/>
                    <a:gd name="T1" fmla="*/ 98 h 1095"/>
                    <a:gd name="T2" fmla="*/ 13 w 655"/>
                    <a:gd name="T3" fmla="*/ 109 h 1095"/>
                    <a:gd name="T4" fmla="*/ 40 w 655"/>
                    <a:gd name="T5" fmla="*/ 34 h 1095"/>
                    <a:gd name="T6" fmla="*/ 184 w 655"/>
                    <a:gd name="T7" fmla="*/ 0 h 1095"/>
                    <a:gd name="T8" fmla="*/ 244 w 655"/>
                    <a:gd name="T9" fmla="*/ 6 h 1095"/>
                    <a:gd name="T10" fmla="*/ 222 w 655"/>
                    <a:gd name="T11" fmla="*/ 220 h 1095"/>
                    <a:gd name="T12" fmla="*/ 181 w 655"/>
                    <a:gd name="T13" fmla="*/ 470 h 1095"/>
                    <a:gd name="T14" fmla="*/ 196 w 655"/>
                    <a:gd name="T15" fmla="*/ 470 h 1095"/>
                    <a:gd name="T16" fmla="*/ 418 w 655"/>
                    <a:gd name="T17" fmla="*/ 352 h 1095"/>
                    <a:gd name="T18" fmla="*/ 589 w 655"/>
                    <a:gd name="T19" fmla="*/ 535 h 1095"/>
                    <a:gd name="T20" fmla="*/ 534 w 655"/>
                    <a:gd name="T21" fmla="*/ 965 h 1095"/>
                    <a:gd name="T22" fmla="*/ 542 w 655"/>
                    <a:gd name="T23" fmla="*/ 990 h 1095"/>
                    <a:gd name="T24" fmla="*/ 655 w 655"/>
                    <a:gd name="T25" fmla="*/ 978 h 1095"/>
                    <a:gd name="T26" fmla="*/ 632 w 655"/>
                    <a:gd name="T27" fmla="*/ 1061 h 1095"/>
                    <a:gd name="T28" fmla="*/ 458 w 655"/>
                    <a:gd name="T29" fmla="*/ 1095 h 1095"/>
                    <a:gd name="T30" fmla="*/ 406 w 655"/>
                    <a:gd name="T31" fmla="*/ 986 h 1095"/>
                    <a:gd name="T32" fmla="*/ 464 w 655"/>
                    <a:gd name="T33" fmla="*/ 576 h 1095"/>
                    <a:gd name="T34" fmla="*/ 358 w 655"/>
                    <a:gd name="T35" fmla="*/ 450 h 1095"/>
                    <a:gd name="T36" fmla="*/ 180 w 655"/>
                    <a:gd name="T37" fmla="*/ 586 h 1095"/>
                    <a:gd name="T38" fmla="*/ 125 w 655"/>
                    <a:gd name="T39" fmla="*/ 1067 h 1095"/>
                    <a:gd name="T40" fmla="*/ 54 w 655"/>
                    <a:gd name="T41" fmla="*/ 1073 h 1095"/>
                    <a:gd name="T42" fmla="*/ 0 w 655"/>
                    <a:gd name="T43" fmla="*/ 1067 h 1095"/>
                    <a:gd name="T44" fmla="*/ 119 w 655"/>
                    <a:gd name="T45" fmla="*/ 98 h 10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55" h="1095">
                      <a:moveTo>
                        <a:pt x="119" y="98"/>
                      </a:moveTo>
                      <a:cubicBezTo>
                        <a:pt x="13" y="109"/>
                        <a:pt x="13" y="109"/>
                        <a:pt x="13" y="109"/>
                      </a:cubicBezTo>
                      <a:cubicBezTo>
                        <a:pt x="13" y="95"/>
                        <a:pt x="26" y="47"/>
                        <a:pt x="40" y="34"/>
                      </a:cubicBezTo>
                      <a:cubicBezTo>
                        <a:pt x="75" y="17"/>
                        <a:pt x="125" y="0"/>
                        <a:pt x="184" y="0"/>
                      </a:cubicBezTo>
                      <a:cubicBezTo>
                        <a:pt x="199" y="0"/>
                        <a:pt x="233" y="3"/>
                        <a:pt x="244" y="6"/>
                      </a:cubicBezTo>
                      <a:cubicBezTo>
                        <a:pt x="222" y="220"/>
                        <a:pt x="222" y="220"/>
                        <a:pt x="222" y="220"/>
                      </a:cubicBezTo>
                      <a:cubicBezTo>
                        <a:pt x="212" y="324"/>
                        <a:pt x="199" y="392"/>
                        <a:pt x="181" y="470"/>
                      </a:cubicBezTo>
                      <a:cubicBezTo>
                        <a:pt x="196" y="470"/>
                        <a:pt x="196" y="470"/>
                        <a:pt x="196" y="470"/>
                      </a:cubicBezTo>
                      <a:cubicBezTo>
                        <a:pt x="230" y="417"/>
                        <a:pt x="294" y="352"/>
                        <a:pt x="418" y="352"/>
                      </a:cubicBezTo>
                      <a:cubicBezTo>
                        <a:pt x="505" y="352"/>
                        <a:pt x="589" y="388"/>
                        <a:pt x="589" y="535"/>
                      </a:cubicBezTo>
                      <a:cubicBezTo>
                        <a:pt x="589" y="623"/>
                        <a:pt x="543" y="897"/>
                        <a:pt x="534" y="965"/>
                      </a:cubicBezTo>
                      <a:cubicBezTo>
                        <a:pt x="534" y="969"/>
                        <a:pt x="539" y="986"/>
                        <a:pt x="542" y="990"/>
                      </a:cubicBezTo>
                      <a:cubicBezTo>
                        <a:pt x="655" y="978"/>
                        <a:pt x="655" y="978"/>
                        <a:pt x="655" y="978"/>
                      </a:cubicBezTo>
                      <a:cubicBezTo>
                        <a:pt x="655" y="1000"/>
                        <a:pt x="643" y="1042"/>
                        <a:pt x="632" y="1061"/>
                      </a:cubicBezTo>
                      <a:cubicBezTo>
                        <a:pt x="583" y="1080"/>
                        <a:pt x="499" y="1095"/>
                        <a:pt x="458" y="1095"/>
                      </a:cubicBezTo>
                      <a:cubicBezTo>
                        <a:pt x="430" y="1062"/>
                        <a:pt x="406" y="1011"/>
                        <a:pt x="406" y="986"/>
                      </a:cubicBezTo>
                      <a:cubicBezTo>
                        <a:pt x="425" y="878"/>
                        <a:pt x="464" y="653"/>
                        <a:pt x="464" y="576"/>
                      </a:cubicBezTo>
                      <a:cubicBezTo>
                        <a:pt x="464" y="500"/>
                        <a:pt x="430" y="450"/>
                        <a:pt x="358" y="450"/>
                      </a:cubicBezTo>
                      <a:cubicBezTo>
                        <a:pt x="272" y="450"/>
                        <a:pt x="202" y="531"/>
                        <a:pt x="180" y="586"/>
                      </a:cubicBezTo>
                      <a:cubicBezTo>
                        <a:pt x="125" y="1067"/>
                        <a:pt x="125" y="1067"/>
                        <a:pt x="125" y="1067"/>
                      </a:cubicBezTo>
                      <a:cubicBezTo>
                        <a:pt x="107" y="1070"/>
                        <a:pt x="79" y="1073"/>
                        <a:pt x="54" y="1073"/>
                      </a:cubicBezTo>
                      <a:cubicBezTo>
                        <a:pt x="34" y="1073"/>
                        <a:pt x="13" y="1071"/>
                        <a:pt x="0" y="1067"/>
                      </a:cubicBezTo>
                      <a:lnTo>
                        <a:pt x="119" y="9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4" name="Freeform 65">
                  <a:extLst>
                    <a:ext uri="{FF2B5EF4-FFF2-40B4-BE49-F238E27FC236}">
                      <a16:creationId xmlns:a16="http://schemas.microsoft.com/office/drawing/2014/main" id="{7846203A-58F8-420B-8181-6B6EB3C786E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945" y="4609"/>
                  <a:ext cx="120" cy="166"/>
                </a:xfrm>
                <a:custGeom>
                  <a:avLst/>
                  <a:gdLst>
                    <a:gd name="T0" fmla="*/ 131 w 535"/>
                    <a:gd name="T1" fmla="*/ 413 h 743"/>
                    <a:gd name="T2" fmla="*/ 131 w 535"/>
                    <a:gd name="T3" fmla="*/ 457 h 743"/>
                    <a:gd name="T4" fmla="*/ 253 w 535"/>
                    <a:gd name="T5" fmla="*/ 637 h 743"/>
                    <a:gd name="T6" fmla="*/ 474 w 535"/>
                    <a:gd name="T7" fmla="*/ 567 h 743"/>
                    <a:gd name="T8" fmla="*/ 457 w 535"/>
                    <a:gd name="T9" fmla="*/ 648 h 743"/>
                    <a:gd name="T10" fmla="*/ 200 w 535"/>
                    <a:gd name="T11" fmla="*/ 743 h 743"/>
                    <a:gd name="T12" fmla="*/ 0 w 535"/>
                    <a:gd name="T13" fmla="*/ 492 h 743"/>
                    <a:gd name="T14" fmla="*/ 111 w 535"/>
                    <a:gd name="T15" fmla="*/ 123 h 743"/>
                    <a:gd name="T16" fmla="*/ 365 w 535"/>
                    <a:gd name="T17" fmla="*/ 0 h 743"/>
                    <a:gd name="T18" fmla="*/ 535 w 535"/>
                    <a:gd name="T19" fmla="*/ 162 h 743"/>
                    <a:gd name="T20" fmla="*/ 131 w 535"/>
                    <a:gd name="T21" fmla="*/ 413 h 743"/>
                    <a:gd name="T22" fmla="*/ 189 w 535"/>
                    <a:gd name="T23" fmla="*/ 173 h 743"/>
                    <a:gd name="T24" fmla="*/ 140 w 535"/>
                    <a:gd name="T25" fmla="*/ 327 h 743"/>
                    <a:gd name="T26" fmla="*/ 415 w 535"/>
                    <a:gd name="T27" fmla="*/ 170 h 743"/>
                    <a:gd name="T28" fmla="*/ 339 w 535"/>
                    <a:gd name="T29" fmla="*/ 80 h 743"/>
                    <a:gd name="T30" fmla="*/ 189 w 535"/>
                    <a:gd name="T31" fmla="*/ 173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35" h="743">
                      <a:moveTo>
                        <a:pt x="131" y="413"/>
                      </a:moveTo>
                      <a:cubicBezTo>
                        <a:pt x="131" y="457"/>
                        <a:pt x="131" y="457"/>
                        <a:pt x="131" y="457"/>
                      </a:cubicBezTo>
                      <a:cubicBezTo>
                        <a:pt x="131" y="578"/>
                        <a:pt x="172" y="637"/>
                        <a:pt x="253" y="637"/>
                      </a:cubicBezTo>
                      <a:cubicBezTo>
                        <a:pt x="318" y="637"/>
                        <a:pt x="411" y="609"/>
                        <a:pt x="474" y="567"/>
                      </a:cubicBezTo>
                      <a:cubicBezTo>
                        <a:pt x="474" y="595"/>
                        <a:pt x="467" y="628"/>
                        <a:pt x="457" y="648"/>
                      </a:cubicBezTo>
                      <a:cubicBezTo>
                        <a:pt x="401" y="697"/>
                        <a:pt x="309" y="743"/>
                        <a:pt x="200" y="743"/>
                      </a:cubicBezTo>
                      <a:cubicBezTo>
                        <a:pt x="69" y="743"/>
                        <a:pt x="0" y="650"/>
                        <a:pt x="0" y="492"/>
                      </a:cubicBezTo>
                      <a:cubicBezTo>
                        <a:pt x="0" y="363"/>
                        <a:pt x="30" y="220"/>
                        <a:pt x="111" y="123"/>
                      </a:cubicBezTo>
                      <a:cubicBezTo>
                        <a:pt x="169" y="52"/>
                        <a:pt x="259" y="0"/>
                        <a:pt x="365" y="0"/>
                      </a:cubicBezTo>
                      <a:cubicBezTo>
                        <a:pt x="470" y="0"/>
                        <a:pt x="535" y="62"/>
                        <a:pt x="535" y="162"/>
                      </a:cubicBezTo>
                      <a:cubicBezTo>
                        <a:pt x="535" y="280"/>
                        <a:pt x="461" y="399"/>
                        <a:pt x="131" y="413"/>
                      </a:cubicBezTo>
                      <a:close/>
                      <a:moveTo>
                        <a:pt x="189" y="173"/>
                      </a:moveTo>
                      <a:cubicBezTo>
                        <a:pt x="162" y="217"/>
                        <a:pt x="147" y="273"/>
                        <a:pt x="140" y="327"/>
                      </a:cubicBezTo>
                      <a:cubicBezTo>
                        <a:pt x="383" y="318"/>
                        <a:pt x="415" y="243"/>
                        <a:pt x="415" y="170"/>
                      </a:cubicBezTo>
                      <a:cubicBezTo>
                        <a:pt x="415" y="120"/>
                        <a:pt x="393" y="80"/>
                        <a:pt x="339" y="80"/>
                      </a:cubicBezTo>
                      <a:cubicBezTo>
                        <a:pt x="278" y="80"/>
                        <a:pt x="221" y="117"/>
                        <a:pt x="189" y="1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5" name="Freeform 66">
                  <a:extLst>
                    <a:ext uri="{FF2B5EF4-FFF2-40B4-BE49-F238E27FC236}">
                      <a16:creationId xmlns:a16="http://schemas.microsoft.com/office/drawing/2014/main" id="{75A13FC3-5086-4188-AAD8-F941DEE696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27" y="4539"/>
                  <a:ext cx="303" cy="235"/>
                </a:xfrm>
                <a:custGeom>
                  <a:avLst/>
                  <a:gdLst>
                    <a:gd name="T0" fmla="*/ 328 w 1362"/>
                    <a:gd name="T1" fmla="*/ 938 h 1053"/>
                    <a:gd name="T2" fmla="*/ 358 w 1362"/>
                    <a:gd name="T3" fmla="*/ 824 h 1053"/>
                    <a:gd name="T4" fmla="*/ 629 w 1362"/>
                    <a:gd name="T5" fmla="*/ 0 h 1053"/>
                    <a:gd name="T6" fmla="*/ 779 w 1362"/>
                    <a:gd name="T7" fmla="*/ 0 h 1053"/>
                    <a:gd name="T8" fmla="*/ 870 w 1362"/>
                    <a:gd name="T9" fmla="*/ 796 h 1053"/>
                    <a:gd name="T10" fmla="*/ 878 w 1362"/>
                    <a:gd name="T11" fmla="*/ 930 h 1053"/>
                    <a:gd name="T12" fmla="*/ 888 w 1362"/>
                    <a:gd name="T13" fmla="*/ 930 h 1053"/>
                    <a:gd name="T14" fmla="*/ 916 w 1362"/>
                    <a:gd name="T15" fmla="*/ 822 h 1053"/>
                    <a:gd name="T16" fmla="*/ 1119 w 1362"/>
                    <a:gd name="T17" fmla="*/ 216 h 1053"/>
                    <a:gd name="T18" fmla="*/ 1165 w 1362"/>
                    <a:gd name="T19" fmla="*/ 107 h 1053"/>
                    <a:gd name="T20" fmla="*/ 1065 w 1362"/>
                    <a:gd name="T21" fmla="*/ 92 h 1053"/>
                    <a:gd name="T22" fmla="*/ 1057 w 1362"/>
                    <a:gd name="T23" fmla="*/ 11 h 1053"/>
                    <a:gd name="T24" fmla="*/ 1362 w 1362"/>
                    <a:gd name="T25" fmla="*/ 11 h 1053"/>
                    <a:gd name="T26" fmla="*/ 1340 w 1362"/>
                    <a:gd name="T27" fmla="*/ 98 h 1053"/>
                    <a:gd name="T28" fmla="*/ 1265 w 1362"/>
                    <a:gd name="T29" fmla="*/ 106 h 1053"/>
                    <a:gd name="T30" fmla="*/ 922 w 1362"/>
                    <a:gd name="T31" fmla="*/ 1053 h 1053"/>
                    <a:gd name="T32" fmla="*/ 777 w 1362"/>
                    <a:gd name="T33" fmla="*/ 1053 h 1053"/>
                    <a:gd name="T34" fmla="*/ 689 w 1362"/>
                    <a:gd name="T35" fmla="*/ 235 h 1053"/>
                    <a:gd name="T36" fmla="*/ 685 w 1362"/>
                    <a:gd name="T37" fmla="*/ 98 h 1053"/>
                    <a:gd name="T38" fmla="*/ 674 w 1362"/>
                    <a:gd name="T39" fmla="*/ 98 h 1053"/>
                    <a:gd name="T40" fmla="*/ 640 w 1362"/>
                    <a:gd name="T41" fmla="*/ 240 h 1053"/>
                    <a:gd name="T42" fmla="*/ 380 w 1362"/>
                    <a:gd name="T43" fmla="*/ 1053 h 1053"/>
                    <a:gd name="T44" fmla="*/ 224 w 1362"/>
                    <a:gd name="T45" fmla="*/ 1053 h 1053"/>
                    <a:gd name="T46" fmla="*/ 87 w 1362"/>
                    <a:gd name="T47" fmla="*/ 107 h 1053"/>
                    <a:gd name="T48" fmla="*/ 10 w 1362"/>
                    <a:gd name="T49" fmla="*/ 94 h 1053"/>
                    <a:gd name="T50" fmla="*/ 0 w 1362"/>
                    <a:gd name="T51" fmla="*/ 11 h 1053"/>
                    <a:gd name="T52" fmla="*/ 361 w 1362"/>
                    <a:gd name="T53" fmla="*/ 11 h 1053"/>
                    <a:gd name="T54" fmla="*/ 336 w 1362"/>
                    <a:gd name="T55" fmla="*/ 97 h 1053"/>
                    <a:gd name="T56" fmla="*/ 209 w 1362"/>
                    <a:gd name="T57" fmla="*/ 107 h 1053"/>
                    <a:gd name="T58" fmla="*/ 240 w 1362"/>
                    <a:gd name="T59" fmla="*/ 243 h 1053"/>
                    <a:gd name="T60" fmla="*/ 311 w 1362"/>
                    <a:gd name="T61" fmla="*/ 792 h 1053"/>
                    <a:gd name="T62" fmla="*/ 318 w 1362"/>
                    <a:gd name="T63" fmla="*/ 938 h 1053"/>
                    <a:gd name="T64" fmla="*/ 328 w 1362"/>
                    <a:gd name="T65" fmla="*/ 938 h 10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362" h="1053">
                      <a:moveTo>
                        <a:pt x="328" y="938"/>
                      </a:moveTo>
                      <a:cubicBezTo>
                        <a:pt x="336" y="901"/>
                        <a:pt x="349" y="851"/>
                        <a:pt x="358" y="824"/>
                      </a:cubicBezTo>
                      <a:cubicBezTo>
                        <a:pt x="629" y="0"/>
                        <a:pt x="629" y="0"/>
                        <a:pt x="629" y="0"/>
                      </a:cubicBezTo>
                      <a:cubicBezTo>
                        <a:pt x="779" y="0"/>
                        <a:pt x="779" y="0"/>
                        <a:pt x="779" y="0"/>
                      </a:cubicBezTo>
                      <a:cubicBezTo>
                        <a:pt x="870" y="796"/>
                        <a:pt x="870" y="796"/>
                        <a:pt x="870" y="796"/>
                      </a:cubicBezTo>
                      <a:cubicBezTo>
                        <a:pt x="873" y="824"/>
                        <a:pt x="878" y="886"/>
                        <a:pt x="878" y="930"/>
                      </a:cubicBezTo>
                      <a:cubicBezTo>
                        <a:pt x="888" y="930"/>
                        <a:pt x="888" y="930"/>
                        <a:pt x="888" y="930"/>
                      </a:cubicBezTo>
                      <a:cubicBezTo>
                        <a:pt x="894" y="897"/>
                        <a:pt x="907" y="849"/>
                        <a:pt x="916" y="822"/>
                      </a:cubicBezTo>
                      <a:cubicBezTo>
                        <a:pt x="1119" y="216"/>
                        <a:pt x="1119" y="216"/>
                        <a:pt x="1119" y="216"/>
                      </a:cubicBezTo>
                      <a:cubicBezTo>
                        <a:pt x="1130" y="185"/>
                        <a:pt x="1149" y="137"/>
                        <a:pt x="1165" y="107"/>
                      </a:cubicBezTo>
                      <a:cubicBezTo>
                        <a:pt x="1132" y="106"/>
                        <a:pt x="1091" y="100"/>
                        <a:pt x="1065" y="92"/>
                      </a:cubicBezTo>
                      <a:cubicBezTo>
                        <a:pt x="1060" y="70"/>
                        <a:pt x="1057" y="31"/>
                        <a:pt x="1057" y="11"/>
                      </a:cubicBezTo>
                      <a:cubicBezTo>
                        <a:pt x="1362" y="11"/>
                        <a:pt x="1362" y="11"/>
                        <a:pt x="1362" y="11"/>
                      </a:cubicBezTo>
                      <a:cubicBezTo>
                        <a:pt x="1361" y="34"/>
                        <a:pt x="1352" y="75"/>
                        <a:pt x="1340" y="98"/>
                      </a:cubicBezTo>
                      <a:cubicBezTo>
                        <a:pt x="1322" y="101"/>
                        <a:pt x="1290" y="104"/>
                        <a:pt x="1265" y="106"/>
                      </a:cubicBezTo>
                      <a:cubicBezTo>
                        <a:pt x="922" y="1053"/>
                        <a:pt x="922" y="1053"/>
                        <a:pt x="922" y="1053"/>
                      </a:cubicBezTo>
                      <a:cubicBezTo>
                        <a:pt x="777" y="1053"/>
                        <a:pt x="777" y="1053"/>
                        <a:pt x="777" y="1053"/>
                      </a:cubicBezTo>
                      <a:cubicBezTo>
                        <a:pt x="689" y="235"/>
                        <a:pt x="689" y="235"/>
                        <a:pt x="689" y="235"/>
                      </a:cubicBezTo>
                      <a:cubicBezTo>
                        <a:pt x="685" y="197"/>
                        <a:pt x="685" y="135"/>
                        <a:pt x="685" y="98"/>
                      </a:cubicBezTo>
                      <a:cubicBezTo>
                        <a:pt x="674" y="98"/>
                        <a:pt x="674" y="98"/>
                        <a:pt x="674" y="98"/>
                      </a:cubicBezTo>
                      <a:cubicBezTo>
                        <a:pt x="669" y="140"/>
                        <a:pt x="651" y="206"/>
                        <a:pt x="640" y="240"/>
                      </a:cubicBezTo>
                      <a:cubicBezTo>
                        <a:pt x="380" y="1053"/>
                        <a:pt x="380" y="1053"/>
                        <a:pt x="380" y="1053"/>
                      </a:cubicBezTo>
                      <a:cubicBezTo>
                        <a:pt x="224" y="1053"/>
                        <a:pt x="224" y="1053"/>
                        <a:pt x="224" y="1053"/>
                      </a:cubicBezTo>
                      <a:cubicBezTo>
                        <a:pt x="87" y="107"/>
                        <a:pt x="87" y="107"/>
                        <a:pt x="87" y="107"/>
                      </a:cubicBezTo>
                      <a:cubicBezTo>
                        <a:pt x="66" y="106"/>
                        <a:pt x="26" y="98"/>
                        <a:pt x="10" y="94"/>
                      </a:cubicBezTo>
                      <a:cubicBezTo>
                        <a:pt x="4" y="72"/>
                        <a:pt x="0" y="34"/>
                        <a:pt x="0" y="11"/>
                      </a:cubicBezTo>
                      <a:cubicBezTo>
                        <a:pt x="361" y="11"/>
                        <a:pt x="361" y="11"/>
                        <a:pt x="361" y="11"/>
                      </a:cubicBezTo>
                      <a:cubicBezTo>
                        <a:pt x="359" y="35"/>
                        <a:pt x="346" y="75"/>
                        <a:pt x="336" y="97"/>
                      </a:cubicBezTo>
                      <a:cubicBezTo>
                        <a:pt x="300" y="101"/>
                        <a:pt x="250" y="106"/>
                        <a:pt x="209" y="107"/>
                      </a:cubicBezTo>
                      <a:cubicBezTo>
                        <a:pt x="222" y="144"/>
                        <a:pt x="234" y="201"/>
                        <a:pt x="240" y="243"/>
                      </a:cubicBezTo>
                      <a:cubicBezTo>
                        <a:pt x="311" y="792"/>
                        <a:pt x="311" y="792"/>
                        <a:pt x="311" y="792"/>
                      </a:cubicBezTo>
                      <a:cubicBezTo>
                        <a:pt x="315" y="824"/>
                        <a:pt x="318" y="900"/>
                        <a:pt x="318" y="938"/>
                      </a:cubicBezTo>
                      <a:lnTo>
                        <a:pt x="328" y="9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6" name="Freeform 67">
                  <a:extLst>
                    <a:ext uri="{FF2B5EF4-FFF2-40B4-BE49-F238E27FC236}">
                      <a16:creationId xmlns:a16="http://schemas.microsoft.com/office/drawing/2014/main" id="{2498FC97-50A8-4262-AF92-6789D67F0FA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432" y="4609"/>
                  <a:ext cx="132" cy="166"/>
                </a:xfrm>
                <a:custGeom>
                  <a:avLst/>
                  <a:gdLst>
                    <a:gd name="T0" fmla="*/ 0 w 594"/>
                    <a:gd name="T1" fmla="*/ 460 h 743"/>
                    <a:gd name="T2" fmla="*/ 74 w 594"/>
                    <a:gd name="T3" fmla="*/ 162 h 743"/>
                    <a:gd name="T4" fmla="*/ 351 w 594"/>
                    <a:gd name="T5" fmla="*/ 0 h 743"/>
                    <a:gd name="T6" fmla="*/ 594 w 594"/>
                    <a:gd name="T7" fmla="*/ 276 h 743"/>
                    <a:gd name="T8" fmla="*/ 502 w 594"/>
                    <a:gd name="T9" fmla="*/ 609 h 743"/>
                    <a:gd name="T10" fmla="*/ 243 w 594"/>
                    <a:gd name="T11" fmla="*/ 743 h 743"/>
                    <a:gd name="T12" fmla="*/ 0 w 594"/>
                    <a:gd name="T13" fmla="*/ 460 h 743"/>
                    <a:gd name="T14" fmla="*/ 410 w 594"/>
                    <a:gd name="T15" fmla="*/ 554 h 743"/>
                    <a:gd name="T16" fmla="*/ 467 w 594"/>
                    <a:gd name="T17" fmla="*/ 289 h 743"/>
                    <a:gd name="T18" fmla="*/ 339 w 594"/>
                    <a:gd name="T19" fmla="*/ 86 h 743"/>
                    <a:gd name="T20" fmla="*/ 172 w 594"/>
                    <a:gd name="T21" fmla="*/ 204 h 743"/>
                    <a:gd name="T22" fmla="*/ 128 w 594"/>
                    <a:gd name="T23" fmla="*/ 447 h 743"/>
                    <a:gd name="T24" fmla="*/ 258 w 594"/>
                    <a:gd name="T25" fmla="*/ 656 h 743"/>
                    <a:gd name="T26" fmla="*/ 410 w 594"/>
                    <a:gd name="T27" fmla="*/ 554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94" h="743">
                      <a:moveTo>
                        <a:pt x="0" y="460"/>
                      </a:moveTo>
                      <a:cubicBezTo>
                        <a:pt x="0" y="345"/>
                        <a:pt x="25" y="242"/>
                        <a:pt x="74" y="162"/>
                      </a:cubicBezTo>
                      <a:cubicBezTo>
                        <a:pt x="136" y="64"/>
                        <a:pt x="234" y="0"/>
                        <a:pt x="351" y="0"/>
                      </a:cubicBezTo>
                      <a:cubicBezTo>
                        <a:pt x="501" y="0"/>
                        <a:pt x="594" y="99"/>
                        <a:pt x="594" y="276"/>
                      </a:cubicBezTo>
                      <a:cubicBezTo>
                        <a:pt x="594" y="405"/>
                        <a:pt x="561" y="525"/>
                        <a:pt x="502" y="609"/>
                      </a:cubicBezTo>
                      <a:cubicBezTo>
                        <a:pt x="443" y="693"/>
                        <a:pt x="349" y="743"/>
                        <a:pt x="243" y="743"/>
                      </a:cubicBezTo>
                      <a:cubicBezTo>
                        <a:pt x="86" y="743"/>
                        <a:pt x="0" y="645"/>
                        <a:pt x="0" y="460"/>
                      </a:cubicBezTo>
                      <a:close/>
                      <a:moveTo>
                        <a:pt x="410" y="554"/>
                      </a:moveTo>
                      <a:cubicBezTo>
                        <a:pt x="449" y="485"/>
                        <a:pt x="467" y="385"/>
                        <a:pt x="467" y="289"/>
                      </a:cubicBezTo>
                      <a:cubicBezTo>
                        <a:pt x="467" y="170"/>
                        <a:pt x="423" y="86"/>
                        <a:pt x="339" y="86"/>
                      </a:cubicBezTo>
                      <a:cubicBezTo>
                        <a:pt x="265" y="86"/>
                        <a:pt x="208" y="134"/>
                        <a:pt x="172" y="204"/>
                      </a:cubicBezTo>
                      <a:cubicBezTo>
                        <a:pt x="139" y="271"/>
                        <a:pt x="128" y="358"/>
                        <a:pt x="128" y="447"/>
                      </a:cubicBezTo>
                      <a:cubicBezTo>
                        <a:pt x="128" y="575"/>
                        <a:pt x="172" y="656"/>
                        <a:pt x="258" y="656"/>
                      </a:cubicBezTo>
                      <a:cubicBezTo>
                        <a:pt x="323" y="656"/>
                        <a:pt x="374" y="616"/>
                        <a:pt x="410" y="5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7" name="Freeform 68">
                  <a:extLst>
                    <a:ext uri="{FF2B5EF4-FFF2-40B4-BE49-F238E27FC236}">
                      <a16:creationId xmlns:a16="http://schemas.microsoft.com/office/drawing/2014/main" id="{5A79D719-333E-4597-8556-FA1B74C7E0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273" y="4609"/>
                  <a:ext cx="108" cy="161"/>
                </a:xfrm>
                <a:custGeom>
                  <a:avLst/>
                  <a:gdLst>
                    <a:gd name="T0" fmla="*/ 207 w 484"/>
                    <a:gd name="T1" fmla="*/ 164 h 721"/>
                    <a:gd name="T2" fmla="*/ 403 w 484"/>
                    <a:gd name="T3" fmla="*/ 0 h 721"/>
                    <a:gd name="T4" fmla="*/ 474 w 484"/>
                    <a:gd name="T5" fmla="*/ 14 h 721"/>
                    <a:gd name="T6" fmla="*/ 484 w 484"/>
                    <a:gd name="T7" fmla="*/ 80 h 721"/>
                    <a:gd name="T8" fmla="*/ 474 w 484"/>
                    <a:gd name="T9" fmla="*/ 148 h 721"/>
                    <a:gd name="T10" fmla="*/ 374 w 484"/>
                    <a:gd name="T11" fmla="*/ 118 h 721"/>
                    <a:gd name="T12" fmla="*/ 200 w 484"/>
                    <a:gd name="T13" fmla="*/ 262 h 721"/>
                    <a:gd name="T14" fmla="*/ 154 w 484"/>
                    <a:gd name="T15" fmla="*/ 715 h 721"/>
                    <a:gd name="T16" fmla="*/ 84 w 484"/>
                    <a:gd name="T17" fmla="*/ 721 h 721"/>
                    <a:gd name="T18" fmla="*/ 29 w 484"/>
                    <a:gd name="T19" fmla="*/ 715 h 721"/>
                    <a:gd name="T20" fmla="*/ 109 w 484"/>
                    <a:gd name="T21" fmla="*/ 106 h 721"/>
                    <a:gd name="T22" fmla="*/ 0 w 484"/>
                    <a:gd name="T23" fmla="*/ 118 h 721"/>
                    <a:gd name="T24" fmla="*/ 26 w 484"/>
                    <a:gd name="T25" fmla="*/ 43 h 721"/>
                    <a:gd name="T26" fmla="*/ 162 w 484"/>
                    <a:gd name="T27" fmla="*/ 9 h 721"/>
                    <a:gd name="T28" fmla="*/ 212 w 484"/>
                    <a:gd name="T29" fmla="*/ 15 h 721"/>
                    <a:gd name="T30" fmla="*/ 193 w 484"/>
                    <a:gd name="T31" fmla="*/ 164 h 721"/>
                    <a:gd name="T32" fmla="*/ 207 w 484"/>
                    <a:gd name="T33" fmla="*/ 164 h 7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84" h="721">
                      <a:moveTo>
                        <a:pt x="207" y="164"/>
                      </a:moveTo>
                      <a:cubicBezTo>
                        <a:pt x="235" y="80"/>
                        <a:pt x="302" y="0"/>
                        <a:pt x="403" y="0"/>
                      </a:cubicBezTo>
                      <a:cubicBezTo>
                        <a:pt x="428" y="0"/>
                        <a:pt x="455" y="5"/>
                        <a:pt x="474" y="14"/>
                      </a:cubicBezTo>
                      <a:cubicBezTo>
                        <a:pt x="481" y="34"/>
                        <a:pt x="484" y="59"/>
                        <a:pt x="484" y="80"/>
                      </a:cubicBezTo>
                      <a:cubicBezTo>
                        <a:pt x="484" y="100"/>
                        <a:pt x="480" y="130"/>
                        <a:pt x="474" y="148"/>
                      </a:cubicBezTo>
                      <a:cubicBezTo>
                        <a:pt x="440" y="126"/>
                        <a:pt x="406" y="118"/>
                        <a:pt x="374" y="118"/>
                      </a:cubicBezTo>
                      <a:cubicBezTo>
                        <a:pt x="302" y="118"/>
                        <a:pt x="235" y="167"/>
                        <a:pt x="200" y="262"/>
                      </a:cubicBezTo>
                      <a:cubicBezTo>
                        <a:pt x="154" y="715"/>
                        <a:pt x="154" y="715"/>
                        <a:pt x="154" y="715"/>
                      </a:cubicBezTo>
                      <a:cubicBezTo>
                        <a:pt x="137" y="718"/>
                        <a:pt x="109" y="721"/>
                        <a:pt x="84" y="721"/>
                      </a:cubicBezTo>
                      <a:cubicBezTo>
                        <a:pt x="63" y="721"/>
                        <a:pt x="42" y="719"/>
                        <a:pt x="29" y="715"/>
                      </a:cubicBezTo>
                      <a:cubicBezTo>
                        <a:pt x="109" y="106"/>
                        <a:pt x="109" y="106"/>
                        <a:pt x="109" y="106"/>
                      </a:cubicBezTo>
                      <a:cubicBezTo>
                        <a:pt x="0" y="118"/>
                        <a:pt x="0" y="118"/>
                        <a:pt x="0" y="118"/>
                      </a:cubicBezTo>
                      <a:cubicBezTo>
                        <a:pt x="0" y="103"/>
                        <a:pt x="13" y="56"/>
                        <a:pt x="26" y="43"/>
                      </a:cubicBezTo>
                      <a:cubicBezTo>
                        <a:pt x="56" y="24"/>
                        <a:pt x="112" y="9"/>
                        <a:pt x="162" y="9"/>
                      </a:cubicBezTo>
                      <a:cubicBezTo>
                        <a:pt x="179" y="9"/>
                        <a:pt x="197" y="11"/>
                        <a:pt x="212" y="15"/>
                      </a:cubicBezTo>
                      <a:cubicBezTo>
                        <a:pt x="193" y="164"/>
                        <a:pt x="193" y="164"/>
                        <a:pt x="193" y="164"/>
                      </a:cubicBezTo>
                      <a:lnTo>
                        <a:pt x="207" y="1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8" name="Freeform 69">
                  <a:extLst>
                    <a:ext uri="{FF2B5EF4-FFF2-40B4-BE49-F238E27FC236}">
                      <a16:creationId xmlns:a16="http://schemas.microsoft.com/office/drawing/2014/main" id="{D65D53C0-7BC9-4C17-98AF-1EA6FFA079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46" y="4531"/>
                  <a:ext cx="55" cy="244"/>
                </a:xfrm>
                <a:custGeom>
                  <a:avLst/>
                  <a:gdLst>
                    <a:gd name="T0" fmla="*/ 250 w 250"/>
                    <a:gd name="T1" fmla="*/ 978 h 1095"/>
                    <a:gd name="T2" fmla="*/ 227 w 250"/>
                    <a:gd name="T3" fmla="*/ 1061 h 1095"/>
                    <a:gd name="T4" fmla="*/ 51 w 250"/>
                    <a:gd name="T5" fmla="*/ 1095 h 1095"/>
                    <a:gd name="T6" fmla="*/ 0 w 250"/>
                    <a:gd name="T7" fmla="*/ 986 h 1095"/>
                    <a:gd name="T8" fmla="*/ 116 w 250"/>
                    <a:gd name="T9" fmla="*/ 98 h 1095"/>
                    <a:gd name="T10" fmla="*/ 10 w 250"/>
                    <a:gd name="T11" fmla="*/ 109 h 1095"/>
                    <a:gd name="T12" fmla="*/ 37 w 250"/>
                    <a:gd name="T13" fmla="*/ 34 h 1095"/>
                    <a:gd name="T14" fmla="*/ 181 w 250"/>
                    <a:gd name="T15" fmla="*/ 0 h 1095"/>
                    <a:gd name="T16" fmla="*/ 241 w 250"/>
                    <a:gd name="T17" fmla="*/ 6 h 1095"/>
                    <a:gd name="T18" fmla="*/ 128 w 250"/>
                    <a:gd name="T19" fmla="*/ 965 h 1095"/>
                    <a:gd name="T20" fmla="*/ 135 w 250"/>
                    <a:gd name="T21" fmla="*/ 990 h 1095"/>
                    <a:gd name="T22" fmla="*/ 250 w 250"/>
                    <a:gd name="T23" fmla="*/ 978 h 10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0" h="1095">
                      <a:moveTo>
                        <a:pt x="250" y="978"/>
                      </a:moveTo>
                      <a:cubicBezTo>
                        <a:pt x="250" y="1000"/>
                        <a:pt x="238" y="1042"/>
                        <a:pt x="227" y="1061"/>
                      </a:cubicBezTo>
                      <a:cubicBezTo>
                        <a:pt x="179" y="1078"/>
                        <a:pt x="94" y="1095"/>
                        <a:pt x="51" y="1095"/>
                      </a:cubicBezTo>
                      <a:cubicBezTo>
                        <a:pt x="23" y="1062"/>
                        <a:pt x="0" y="1011"/>
                        <a:pt x="0" y="986"/>
                      </a:cubicBezTo>
                      <a:cubicBezTo>
                        <a:pt x="116" y="98"/>
                        <a:pt x="116" y="98"/>
                        <a:pt x="116" y="98"/>
                      </a:cubicBezTo>
                      <a:cubicBezTo>
                        <a:pt x="10" y="109"/>
                        <a:pt x="10" y="109"/>
                        <a:pt x="10" y="109"/>
                      </a:cubicBezTo>
                      <a:cubicBezTo>
                        <a:pt x="10" y="95"/>
                        <a:pt x="23" y="47"/>
                        <a:pt x="37" y="34"/>
                      </a:cubicBezTo>
                      <a:cubicBezTo>
                        <a:pt x="72" y="17"/>
                        <a:pt x="122" y="0"/>
                        <a:pt x="181" y="0"/>
                      </a:cubicBezTo>
                      <a:cubicBezTo>
                        <a:pt x="196" y="0"/>
                        <a:pt x="230" y="3"/>
                        <a:pt x="241" y="6"/>
                      </a:cubicBezTo>
                      <a:cubicBezTo>
                        <a:pt x="128" y="965"/>
                        <a:pt x="128" y="965"/>
                        <a:pt x="128" y="965"/>
                      </a:cubicBezTo>
                      <a:cubicBezTo>
                        <a:pt x="128" y="969"/>
                        <a:pt x="132" y="984"/>
                        <a:pt x="135" y="990"/>
                      </a:cubicBezTo>
                      <a:lnTo>
                        <a:pt x="250" y="9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39" name="Freeform 70">
                  <a:extLst>
                    <a:ext uri="{FF2B5EF4-FFF2-40B4-BE49-F238E27FC236}">
                      <a16:creationId xmlns:a16="http://schemas.microsoft.com/office/drawing/2014/main" id="{ACDC65BD-5BFE-424D-8C5B-7F82E95F68F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062" y="4531"/>
                  <a:ext cx="146" cy="244"/>
                </a:xfrm>
                <a:custGeom>
                  <a:avLst/>
                  <a:gdLst>
                    <a:gd name="T0" fmla="*/ 533 w 654"/>
                    <a:gd name="T1" fmla="*/ 959 h 1095"/>
                    <a:gd name="T2" fmla="*/ 540 w 654"/>
                    <a:gd name="T3" fmla="*/ 990 h 1095"/>
                    <a:gd name="T4" fmla="*/ 654 w 654"/>
                    <a:gd name="T5" fmla="*/ 980 h 1095"/>
                    <a:gd name="T6" fmla="*/ 630 w 654"/>
                    <a:gd name="T7" fmla="*/ 1061 h 1095"/>
                    <a:gd name="T8" fmla="*/ 457 w 654"/>
                    <a:gd name="T9" fmla="*/ 1095 h 1095"/>
                    <a:gd name="T10" fmla="*/ 420 w 654"/>
                    <a:gd name="T11" fmla="*/ 986 h 1095"/>
                    <a:gd name="T12" fmla="*/ 412 w 654"/>
                    <a:gd name="T13" fmla="*/ 986 h 1095"/>
                    <a:gd name="T14" fmla="*/ 194 w 654"/>
                    <a:gd name="T15" fmla="*/ 1095 h 1095"/>
                    <a:gd name="T16" fmla="*/ 0 w 654"/>
                    <a:gd name="T17" fmla="*/ 834 h 1095"/>
                    <a:gd name="T18" fmla="*/ 96 w 654"/>
                    <a:gd name="T19" fmla="*/ 501 h 1095"/>
                    <a:gd name="T20" fmla="*/ 370 w 654"/>
                    <a:gd name="T21" fmla="*/ 352 h 1095"/>
                    <a:gd name="T22" fmla="*/ 487 w 654"/>
                    <a:gd name="T23" fmla="*/ 380 h 1095"/>
                    <a:gd name="T24" fmla="*/ 526 w 654"/>
                    <a:gd name="T25" fmla="*/ 98 h 1095"/>
                    <a:gd name="T26" fmla="*/ 420 w 654"/>
                    <a:gd name="T27" fmla="*/ 109 h 1095"/>
                    <a:gd name="T28" fmla="*/ 446 w 654"/>
                    <a:gd name="T29" fmla="*/ 34 h 1095"/>
                    <a:gd name="T30" fmla="*/ 591 w 654"/>
                    <a:gd name="T31" fmla="*/ 0 h 1095"/>
                    <a:gd name="T32" fmla="*/ 651 w 654"/>
                    <a:gd name="T33" fmla="*/ 6 h 1095"/>
                    <a:gd name="T34" fmla="*/ 533 w 654"/>
                    <a:gd name="T35" fmla="*/ 959 h 1095"/>
                    <a:gd name="T36" fmla="*/ 476 w 654"/>
                    <a:gd name="T37" fmla="*/ 460 h 1095"/>
                    <a:gd name="T38" fmla="*/ 374 w 654"/>
                    <a:gd name="T39" fmla="*/ 433 h 1095"/>
                    <a:gd name="T40" fmla="*/ 191 w 654"/>
                    <a:gd name="T41" fmla="*/ 544 h 1095"/>
                    <a:gd name="T42" fmla="*/ 127 w 654"/>
                    <a:gd name="T43" fmla="*/ 815 h 1095"/>
                    <a:gd name="T44" fmla="*/ 256 w 654"/>
                    <a:gd name="T45" fmla="*/ 992 h 1095"/>
                    <a:gd name="T46" fmla="*/ 420 w 654"/>
                    <a:gd name="T47" fmla="*/ 887 h 1095"/>
                    <a:gd name="T48" fmla="*/ 476 w 654"/>
                    <a:gd name="T49" fmla="*/ 460 h 10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54" h="1095">
                      <a:moveTo>
                        <a:pt x="533" y="959"/>
                      </a:moveTo>
                      <a:cubicBezTo>
                        <a:pt x="533" y="964"/>
                        <a:pt x="537" y="983"/>
                        <a:pt x="540" y="990"/>
                      </a:cubicBezTo>
                      <a:cubicBezTo>
                        <a:pt x="654" y="980"/>
                        <a:pt x="654" y="980"/>
                        <a:pt x="654" y="980"/>
                      </a:cubicBezTo>
                      <a:cubicBezTo>
                        <a:pt x="654" y="1000"/>
                        <a:pt x="642" y="1042"/>
                        <a:pt x="630" y="1061"/>
                      </a:cubicBezTo>
                      <a:cubicBezTo>
                        <a:pt x="585" y="1080"/>
                        <a:pt x="498" y="1095"/>
                        <a:pt x="457" y="1095"/>
                      </a:cubicBezTo>
                      <a:cubicBezTo>
                        <a:pt x="442" y="1067"/>
                        <a:pt x="426" y="1021"/>
                        <a:pt x="420" y="986"/>
                      </a:cubicBezTo>
                      <a:cubicBezTo>
                        <a:pt x="412" y="986"/>
                        <a:pt x="412" y="986"/>
                        <a:pt x="412" y="986"/>
                      </a:cubicBezTo>
                      <a:cubicBezTo>
                        <a:pt x="353" y="1064"/>
                        <a:pt x="267" y="1095"/>
                        <a:pt x="194" y="1095"/>
                      </a:cubicBezTo>
                      <a:cubicBezTo>
                        <a:pt x="82" y="1095"/>
                        <a:pt x="0" y="1021"/>
                        <a:pt x="0" y="834"/>
                      </a:cubicBezTo>
                      <a:cubicBezTo>
                        <a:pt x="0" y="712"/>
                        <a:pt x="32" y="588"/>
                        <a:pt x="96" y="501"/>
                      </a:cubicBezTo>
                      <a:cubicBezTo>
                        <a:pt x="159" y="411"/>
                        <a:pt x="255" y="352"/>
                        <a:pt x="370" y="352"/>
                      </a:cubicBezTo>
                      <a:cubicBezTo>
                        <a:pt x="411" y="352"/>
                        <a:pt x="451" y="364"/>
                        <a:pt x="487" y="380"/>
                      </a:cubicBezTo>
                      <a:cubicBezTo>
                        <a:pt x="526" y="98"/>
                        <a:pt x="526" y="98"/>
                        <a:pt x="526" y="98"/>
                      </a:cubicBezTo>
                      <a:cubicBezTo>
                        <a:pt x="420" y="109"/>
                        <a:pt x="420" y="109"/>
                        <a:pt x="420" y="109"/>
                      </a:cubicBezTo>
                      <a:cubicBezTo>
                        <a:pt x="420" y="95"/>
                        <a:pt x="433" y="47"/>
                        <a:pt x="446" y="34"/>
                      </a:cubicBezTo>
                      <a:cubicBezTo>
                        <a:pt x="481" y="17"/>
                        <a:pt x="532" y="0"/>
                        <a:pt x="591" y="0"/>
                      </a:cubicBezTo>
                      <a:cubicBezTo>
                        <a:pt x="605" y="0"/>
                        <a:pt x="639" y="3"/>
                        <a:pt x="651" y="6"/>
                      </a:cubicBezTo>
                      <a:lnTo>
                        <a:pt x="533" y="959"/>
                      </a:lnTo>
                      <a:close/>
                      <a:moveTo>
                        <a:pt x="476" y="460"/>
                      </a:moveTo>
                      <a:cubicBezTo>
                        <a:pt x="451" y="444"/>
                        <a:pt x="408" y="433"/>
                        <a:pt x="374" y="433"/>
                      </a:cubicBezTo>
                      <a:cubicBezTo>
                        <a:pt x="293" y="433"/>
                        <a:pt x="230" y="483"/>
                        <a:pt x="191" y="544"/>
                      </a:cubicBezTo>
                      <a:cubicBezTo>
                        <a:pt x="144" y="616"/>
                        <a:pt x="127" y="734"/>
                        <a:pt x="127" y="815"/>
                      </a:cubicBezTo>
                      <a:cubicBezTo>
                        <a:pt x="127" y="940"/>
                        <a:pt x="178" y="992"/>
                        <a:pt x="256" y="992"/>
                      </a:cubicBezTo>
                      <a:cubicBezTo>
                        <a:pt x="318" y="992"/>
                        <a:pt x="380" y="955"/>
                        <a:pt x="420" y="887"/>
                      </a:cubicBezTo>
                      <a:lnTo>
                        <a:pt x="476" y="46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40" name="Freeform 71">
                  <a:extLst>
                    <a:ext uri="{FF2B5EF4-FFF2-40B4-BE49-F238E27FC236}">
                      <a16:creationId xmlns:a16="http://schemas.microsoft.com/office/drawing/2014/main" id="{192357E3-3CFF-4FEA-94A3-A8B0BB8C0C8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6429" y="3379"/>
                  <a:ext cx="1298" cy="1073"/>
                </a:xfrm>
                <a:custGeom>
                  <a:avLst/>
                  <a:gdLst>
                    <a:gd name="T0" fmla="*/ 4094 w 5823"/>
                    <a:gd name="T1" fmla="*/ 4541 h 4807"/>
                    <a:gd name="T2" fmla="*/ 3173 w 5823"/>
                    <a:gd name="T3" fmla="*/ 4337 h 4807"/>
                    <a:gd name="T4" fmla="*/ 3175 w 5823"/>
                    <a:gd name="T5" fmla="*/ 4275 h 4807"/>
                    <a:gd name="T6" fmla="*/ 5221 w 5823"/>
                    <a:gd name="T7" fmla="*/ 2290 h 4807"/>
                    <a:gd name="T8" fmla="*/ 5241 w 5823"/>
                    <a:gd name="T9" fmla="*/ 2273 h 4807"/>
                    <a:gd name="T10" fmla="*/ 5768 w 5823"/>
                    <a:gd name="T11" fmla="*/ 2054 h 4807"/>
                    <a:gd name="T12" fmla="*/ 5817 w 5823"/>
                    <a:gd name="T13" fmla="*/ 2086 h 4807"/>
                    <a:gd name="T14" fmla="*/ 4109 w 5823"/>
                    <a:gd name="T15" fmla="*/ 4538 h 4807"/>
                    <a:gd name="T16" fmla="*/ 4094 w 5823"/>
                    <a:gd name="T17" fmla="*/ 4541 h 4807"/>
                    <a:gd name="T18" fmla="*/ 1976 w 5823"/>
                    <a:gd name="T19" fmla="*/ 4593 h 4807"/>
                    <a:gd name="T20" fmla="*/ 2759 w 5823"/>
                    <a:gd name="T21" fmla="*/ 4432 h 4807"/>
                    <a:gd name="T22" fmla="*/ 2786 w 5823"/>
                    <a:gd name="T23" fmla="*/ 4435 h 4807"/>
                    <a:gd name="T24" fmla="*/ 3361 w 5823"/>
                    <a:gd name="T25" fmla="*/ 4703 h 4807"/>
                    <a:gd name="T26" fmla="*/ 3357 w 5823"/>
                    <a:gd name="T27" fmla="*/ 4769 h 4807"/>
                    <a:gd name="T28" fmla="*/ 2886 w 5823"/>
                    <a:gd name="T29" fmla="*/ 4807 h 4807"/>
                    <a:gd name="T30" fmla="*/ 1969 w 5823"/>
                    <a:gd name="T31" fmla="*/ 4659 h 4807"/>
                    <a:gd name="T32" fmla="*/ 1976 w 5823"/>
                    <a:gd name="T33" fmla="*/ 4593 h 4807"/>
                    <a:gd name="T34" fmla="*/ 6 w 5823"/>
                    <a:gd name="T35" fmla="*/ 2440 h 4807"/>
                    <a:gd name="T36" fmla="*/ 50 w 5823"/>
                    <a:gd name="T37" fmla="*/ 2403 h 4807"/>
                    <a:gd name="T38" fmla="*/ 1436 w 5823"/>
                    <a:gd name="T39" fmla="*/ 2655 h 4807"/>
                    <a:gd name="T40" fmla="*/ 1619 w 5823"/>
                    <a:gd name="T41" fmla="*/ 2650 h 4807"/>
                    <a:gd name="T42" fmla="*/ 1653 w 5823"/>
                    <a:gd name="T43" fmla="*/ 2676 h 4807"/>
                    <a:gd name="T44" fmla="*/ 2256 w 5823"/>
                    <a:gd name="T45" fmla="*/ 3964 h 4807"/>
                    <a:gd name="T46" fmla="*/ 2458 w 5823"/>
                    <a:gd name="T47" fmla="*/ 4177 h 4807"/>
                    <a:gd name="T48" fmla="*/ 2444 w 5823"/>
                    <a:gd name="T49" fmla="*/ 4235 h 4807"/>
                    <a:gd name="T50" fmla="*/ 1553 w 5823"/>
                    <a:gd name="T51" fmla="*/ 4341 h 4807"/>
                    <a:gd name="T52" fmla="*/ 1301 w 5823"/>
                    <a:gd name="T53" fmla="*/ 4333 h 4807"/>
                    <a:gd name="T54" fmla="*/ 1284 w 5823"/>
                    <a:gd name="T55" fmla="*/ 4327 h 4807"/>
                    <a:gd name="T56" fmla="*/ 6 w 5823"/>
                    <a:gd name="T57" fmla="*/ 2440 h 4807"/>
                    <a:gd name="T58" fmla="*/ 1954 w 5823"/>
                    <a:gd name="T59" fmla="*/ 2620 h 4807"/>
                    <a:gd name="T60" fmla="*/ 3188 w 5823"/>
                    <a:gd name="T61" fmla="*/ 2239 h 4807"/>
                    <a:gd name="T62" fmla="*/ 3214 w 5823"/>
                    <a:gd name="T63" fmla="*/ 2237 h 4807"/>
                    <a:gd name="T64" fmla="*/ 4283 w 5823"/>
                    <a:gd name="T65" fmla="*/ 2420 h 4807"/>
                    <a:gd name="T66" fmla="*/ 4806 w 5823"/>
                    <a:gd name="T67" fmla="*/ 2377 h 4807"/>
                    <a:gd name="T68" fmla="*/ 4841 w 5823"/>
                    <a:gd name="T69" fmla="*/ 2427 h 4807"/>
                    <a:gd name="T70" fmla="*/ 2834 w 5823"/>
                    <a:gd name="T71" fmla="*/ 4116 h 4807"/>
                    <a:gd name="T72" fmla="*/ 2801 w 5823"/>
                    <a:gd name="T73" fmla="*/ 4111 h 4807"/>
                    <a:gd name="T74" fmla="*/ 1926 w 5823"/>
                    <a:gd name="T75" fmla="*/ 2661 h 4807"/>
                    <a:gd name="T76" fmla="*/ 1954 w 5823"/>
                    <a:gd name="T77" fmla="*/ 2620 h 4807"/>
                    <a:gd name="T78" fmla="*/ 5670 w 5823"/>
                    <a:gd name="T79" fmla="*/ 889 h 4807"/>
                    <a:gd name="T80" fmla="*/ 5823 w 5823"/>
                    <a:gd name="T81" fmla="*/ 1686 h 4807"/>
                    <a:gd name="T82" fmla="*/ 5806 w 5823"/>
                    <a:gd name="T83" fmla="*/ 1717 h 4807"/>
                    <a:gd name="T84" fmla="*/ 5440 w 5823"/>
                    <a:gd name="T85" fmla="*/ 1907 h 4807"/>
                    <a:gd name="T86" fmla="*/ 5396 w 5823"/>
                    <a:gd name="T87" fmla="*/ 1864 h 4807"/>
                    <a:gd name="T88" fmla="*/ 5605 w 5823"/>
                    <a:gd name="T89" fmla="*/ 897 h 4807"/>
                    <a:gd name="T90" fmla="*/ 5670 w 5823"/>
                    <a:gd name="T91" fmla="*/ 889 h 4807"/>
                    <a:gd name="T92" fmla="*/ 5350 w 5823"/>
                    <a:gd name="T93" fmla="*/ 516 h 4807"/>
                    <a:gd name="T94" fmla="*/ 5038 w 5823"/>
                    <a:gd name="T95" fmla="*/ 2033 h 4807"/>
                    <a:gd name="T96" fmla="*/ 5014 w 5823"/>
                    <a:gd name="T97" fmla="*/ 2053 h 4807"/>
                    <a:gd name="T98" fmla="*/ 4283 w 5823"/>
                    <a:gd name="T99" fmla="*/ 2146 h 4807"/>
                    <a:gd name="T100" fmla="*/ 3603 w 5823"/>
                    <a:gd name="T101" fmla="*/ 2066 h 4807"/>
                    <a:gd name="T102" fmla="*/ 3593 w 5823"/>
                    <a:gd name="T103" fmla="*/ 2005 h 4807"/>
                    <a:gd name="T104" fmla="*/ 5145 w 5823"/>
                    <a:gd name="T105" fmla="*/ 31 h 4807"/>
                    <a:gd name="T106" fmla="*/ 5203 w 5823"/>
                    <a:gd name="T107" fmla="*/ 21 h 4807"/>
                    <a:gd name="T108" fmla="*/ 5333 w 5823"/>
                    <a:gd name="T109" fmla="*/ 203 h 4807"/>
                    <a:gd name="T110" fmla="*/ 5339 w 5823"/>
                    <a:gd name="T111" fmla="*/ 220 h 4807"/>
                    <a:gd name="T112" fmla="*/ 5350 w 5823"/>
                    <a:gd name="T113" fmla="*/ 516 h 48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5823" h="4807">
                      <a:moveTo>
                        <a:pt x="4094" y="4541"/>
                      </a:moveTo>
                      <a:cubicBezTo>
                        <a:pt x="3757" y="4536"/>
                        <a:pt x="3448" y="4465"/>
                        <a:pt x="3173" y="4337"/>
                      </a:cubicBezTo>
                      <a:cubicBezTo>
                        <a:pt x="3148" y="4324"/>
                        <a:pt x="3149" y="4287"/>
                        <a:pt x="3175" y="4275"/>
                      </a:cubicBezTo>
                      <a:cubicBezTo>
                        <a:pt x="4070" y="3882"/>
                        <a:pt x="4798" y="3174"/>
                        <a:pt x="5221" y="2290"/>
                      </a:cubicBezTo>
                      <a:cubicBezTo>
                        <a:pt x="5225" y="2282"/>
                        <a:pt x="5232" y="2276"/>
                        <a:pt x="5241" y="2273"/>
                      </a:cubicBezTo>
                      <a:cubicBezTo>
                        <a:pt x="5422" y="2216"/>
                        <a:pt x="5598" y="2143"/>
                        <a:pt x="5768" y="2054"/>
                      </a:cubicBezTo>
                      <a:cubicBezTo>
                        <a:pt x="5791" y="2042"/>
                        <a:pt x="5819" y="2060"/>
                        <a:pt x="5817" y="2086"/>
                      </a:cubicBezTo>
                      <a:cubicBezTo>
                        <a:pt x="5729" y="3177"/>
                        <a:pt x="5053" y="4101"/>
                        <a:pt x="4109" y="4538"/>
                      </a:cubicBezTo>
                      <a:cubicBezTo>
                        <a:pt x="4104" y="4540"/>
                        <a:pt x="4099" y="4541"/>
                        <a:pt x="4094" y="4541"/>
                      </a:cubicBezTo>
                      <a:moveTo>
                        <a:pt x="1976" y="4593"/>
                      </a:moveTo>
                      <a:cubicBezTo>
                        <a:pt x="2246" y="4565"/>
                        <a:pt x="2508" y="4510"/>
                        <a:pt x="2759" y="4432"/>
                      </a:cubicBezTo>
                      <a:cubicBezTo>
                        <a:pt x="2769" y="4429"/>
                        <a:pt x="2778" y="4430"/>
                        <a:pt x="2786" y="4435"/>
                      </a:cubicBezTo>
                      <a:cubicBezTo>
                        <a:pt x="2964" y="4550"/>
                        <a:pt x="3156" y="4640"/>
                        <a:pt x="3361" y="4703"/>
                      </a:cubicBezTo>
                      <a:cubicBezTo>
                        <a:pt x="3395" y="4714"/>
                        <a:pt x="3392" y="4763"/>
                        <a:pt x="3357" y="4769"/>
                      </a:cubicBezTo>
                      <a:cubicBezTo>
                        <a:pt x="3204" y="4794"/>
                        <a:pt x="3046" y="4807"/>
                        <a:pt x="2886" y="4807"/>
                      </a:cubicBezTo>
                      <a:cubicBezTo>
                        <a:pt x="2566" y="4807"/>
                        <a:pt x="2258" y="4755"/>
                        <a:pt x="1969" y="4659"/>
                      </a:cubicBezTo>
                      <a:cubicBezTo>
                        <a:pt x="1935" y="4647"/>
                        <a:pt x="1940" y="4597"/>
                        <a:pt x="1976" y="4593"/>
                      </a:cubicBezTo>
                      <a:moveTo>
                        <a:pt x="6" y="2440"/>
                      </a:moveTo>
                      <a:cubicBezTo>
                        <a:pt x="0" y="2414"/>
                        <a:pt x="26" y="2393"/>
                        <a:pt x="50" y="2403"/>
                      </a:cubicBezTo>
                      <a:cubicBezTo>
                        <a:pt x="492" y="2570"/>
                        <a:pt x="956" y="2655"/>
                        <a:pt x="1436" y="2655"/>
                      </a:cubicBezTo>
                      <a:cubicBezTo>
                        <a:pt x="1497" y="2655"/>
                        <a:pt x="1558" y="2653"/>
                        <a:pt x="1619" y="2650"/>
                      </a:cubicBezTo>
                      <a:cubicBezTo>
                        <a:pt x="1635" y="2649"/>
                        <a:pt x="1649" y="2660"/>
                        <a:pt x="1653" y="2676"/>
                      </a:cubicBezTo>
                      <a:cubicBezTo>
                        <a:pt x="1760" y="3174"/>
                        <a:pt x="1965" y="3617"/>
                        <a:pt x="2256" y="3964"/>
                      </a:cubicBezTo>
                      <a:cubicBezTo>
                        <a:pt x="2320" y="4040"/>
                        <a:pt x="2388" y="4111"/>
                        <a:pt x="2458" y="4177"/>
                      </a:cubicBezTo>
                      <a:cubicBezTo>
                        <a:pt x="2478" y="4195"/>
                        <a:pt x="2470" y="4228"/>
                        <a:pt x="2444" y="4235"/>
                      </a:cubicBezTo>
                      <a:cubicBezTo>
                        <a:pt x="2158" y="4304"/>
                        <a:pt x="1859" y="4341"/>
                        <a:pt x="1553" y="4341"/>
                      </a:cubicBezTo>
                      <a:cubicBezTo>
                        <a:pt x="1469" y="4341"/>
                        <a:pt x="1384" y="4338"/>
                        <a:pt x="1301" y="4333"/>
                      </a:cubicBezTo>
                      <a:cubicBezTo>
                        <a:pt x="1295" y="4332"/>
                        <a:pt x="1289" y="4330"/>
                        <a:pt x="1284" y="4327"/>
                      </a:cubicBezTo>
                      <a:cubicBezTo>
                        <a:pt x="637" y="3902"/>
                        <a:pt x="166" y="3228"/>
                        <a:pt x="6" y="2440"/>
                      </a:cubicBezTo>
                      <a:moveTo>
                        <a:pt x="1954" y="2620"/>
                      </a:moveTo>
                      <a:cubicBezTo>
                        <a:pt x="2389" y="2562"/>
                        <a:pt x="2805" y="2431"/>
                        <a:pt x="3188" y="2239"/>
                      </a:cubicBezTo>
                      <a:cubicBezTo>
                        <a:pt x="3196" y="2235"/>
                        <a:pt x="3205" y="2234"/>
                        <a:pt x="3214" y="2237"/>
                      </a:cubicBezTo>
                      <a:cubicBezTo>
                        <a:pt x="3553" y="2357"/>
                        <a:pt x="3913" y="2420"/>
                        <a:pt x="4283" y="2420"/>
                      </a:cubicBezTo>
                      <a:cubicBezTo>
                        <a:pt x="4459" y="2420"/>
                        <a:pt x="4634" y="2406"/>
                        <a:pt x="4806" y="2377"/>
                      </a:cubicBezTo>
                      <a:cubicBezTo>
                        <a:pt x="4834" y="2373"/>
                        <a:pt x="4855" y="2402"/>
                        <a:pt x="4841" y="2427"/>
                      </a:cubicBezTo>
                      <a:cubicBezTo>
                        <a:pt x="4394" y="3204"/>
                        <a:pt x="3684" y="3809"/>
                        <a:pt x="2834" y="4116"/>
                      </a:cubicBezTo>
                      <a:cubicBezTo>
                        <a:pt x="2823" y="4120"/>
                        <a:pt x="2811" y="4118"/>
                        <a:pt x="2801" y="4111"/>
                      </a:cubicBezTo>
                      <a:cubicBezTo>
                        <a:pt x="2372" y="3784"/>
                        <a:pt x="2066" y="3285"/>
                        <a:pt x="1926" y="2661"/>
                      </a:cubicBezTo>
                      <a:cubicBezTo>
                        <a:pt x="1921" y="2642"/>
                        <a:pt x="1935" y="2623"/>
                        <a:pt x="1954" y="2620"/>
                      </a:cubicBezTo>
                      <a:moveTo>
                        <a:pt x="5670" y="889"/>
                      </a:moveTo>
                      <a:cubicBezTo>
                        <a:pt x="5755" y="1141"/>
                        <a:pt x="5808" y="1409"/>
                        <a:pt x="5823" y="1686"/>
                      </a:cubicBezTo>
                      <a:cubicBezTo>
                        <a:pt x="5823" y="1698"/>
                        <a:pt x="5817" y="1711"/>
                        <a:pt x="5806" y="1717"/>
                      </a:cubicBezTo>
                      <a:cubicBezTo>
                        <a:pt x="5688" y="1789"/>
                        <a:pt x="5566" y="1853"/>
                        <a:pt x="5440" y="1907"/>
                      </a:cubicBezTo>
                      <a:cubicBezTo>
                        <a:pt x="5414" y="1918"/>
                        <a:pt x="5387" y="1892"/>
                        <a:pt x="5396" y="1864"/>
                      </a:cubicBezTo>
                      <a:cubicBezTo>
                        <a:pt x="5503" y="1557"/>
                        <a:pt x="5574" y="1233"/>
                        <a:pt x="5605" y="897"/>
                      </a:cubicBezTo>
                      <a:cubicBezTo>
                        <a:pt x="5608" y="861"/>
                        <a:pt x="5658" y="855"/>
                        <a:pt x="5670" y="889"/>
                      </a:cubicBezTo>
                      <a:moveTo>
                        <a:pt x="5350" y="516"/>
                      </a:moveTo>
                      <a:cubicBezTo>
                        <a:pt x="5350" y="1055"/>
                        <a:pt x="5238" y="1568"/>
                        <a:pt x="5038" y="2033"/>
                      </a:cubicBezTo>
                      <a:cubicBezTo>
                        <a:pt x="5033" y="2043"/>
                        <a:pt x="5025" y="2050"/>
                        <a:pt x="5014" y="2053"/>
                      </a:cubicBezTo>
                      <a:cubicBezTo>
                        <a:pt x="4777" y="2114"/>
                        <a:pt x="4532" y="2146"/>
                        <a:pt x="4283" y="2146"/>
                      </a:cubicBezTo>
                      <a:cubicBezTo>
                        <a:pt x="4051" y="2146"/>
                        <a:pt x="3824" y="2118"/>
                        <a:pt x="3603" y="2066"/>
                      </a:cubicBezTo>
                      <a:cubicBezTo>
                        <a:pt x="3575" y="2059"/>
                        <a:pt x="3569" y="2021"/>
                        <a:pt x="3593" y="2005"/>
                      </a:cubicBezTo>
                      <a:cubicBezTo>
                        <a:pt x="4296" y="1541"/>
                        <a:pt x="4850" y="856"/>
                        <a:pt x="5145" y="31"/>
                      </a:cubicBezTo>
                      <a:cubicBezTo>
                        <a:pt x="5154" y="6"/>
                        <a:pt x="5187" y="0"/>
                        <a:pt x="5203" y="21"/>
                      </a:cubicBezTo>
                      <a:cubicBezTo>
                        <a:pt x="5249" y="80"/>
                        <a:pt x="5292" y="141"/>
                        <a:pt x="5333" y="203"/>
                      </a:cubicBezTo>
                      <a:cubicBezTo>
                        <a:pt x="5337" y="208"/>
                        <a:pt x="5339" y="214"/>
                        <a:pt x="5339" y="220"/>
                      </a:cubicBezTo>
                      <a:cubicBezTo>
                        <a:pt x="5348" y="323"/>
                        <a:pt x="5350" y="400"/>
                        <a:pt x="5350" y="516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41" name="Freeform 72">
                  <a:extLst>
                    <a:ext uri="{FF2B5EF4-FFF2-40B4-BE49-F238E27FC236}">
                      <a16:creationId xmlns:a16="http://schemas.microsoft.com/office/drawing/2014/main" id="{CCA14DAB-1BDD-4FC3-AC97-DB35F279747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6437" y="3152"/>
                  <a:ext cx="1125" cy="744"/>
                </a:xfrm>
                <a:custGeom>
                  <a:avLst/>
                  <a:gdLst>
                    <a:gd name="T0" fmla="*/ 3088 w 5042"/>
                    <a:gd name="T1" fmla="*/ 1545 h 3336"/>
                    <a:gd name="T2" fmla="*/ 3062 w 5042"/>
                    <a:gd name="T3" fmla="*/ 404 h 3336"/>
                    <a:gd name="T4" fmla="*/ 3996 w 5042"/>
                    <a:gd name="T5" fmla="*/ 1440 h 3336"/>
                    <a:gd name="T6" fmla="*/ 2788 w 5042"/>
                    <a:gd name="T7" fmla="*/ 1545 h 3336"/>
                    <a:gd name="T8" fmla="*/ 1881 w 5042"/>
                    <a:gd name="T9" fmla="*/ 1440 h 3336"/>
                    <a:gd name="T10" fmla="*/ 2814 w 5042"/>
                    <a:gd name="T11" fmla="*/ 405 h 3336"/>
                    <a:gd name="T12" fmla="*/ 2788 w 5042"/>
                    <a:gd name="T13" fmla="*/ 1545 h 3336"/>
                    <a:gd name="T14" fmla="*/ 1556 w 5042"/>
                    <a:gd name="T15" fmla="*/ 2783 h 3336"/>
                    <a:gd name="T16" fmla="*/ 1750 w 5042"/>
                    <a:gd name="T17" fmla="*/ 1725 h 3336"/>
                    <a:gd name="T18" fmla="*/ 2789 w 5042"/>
                    <a:gd name="T19" fmla="*/ 1791 h 3336"/>
                    <a:gd name="T20" fmla="*/ 2814 w 5042"/>
                    <a:gd name="T21" fmla="*/ 2758 h 3336"/>
                    <a:gd name="T22" fmla="*/ 863 w 5042"/>
                    <a:gd name="T23" fmla="*/ 1223 h 3336"/>
                    <a:gd name="T24" fmla="*/ 2430 w 5042"/>
                    <a:gd name="T25" fmla="*/ 342 h 3336"/>
                    <a:gd name="T26" fmla="*/ 1583 w 5042"/>
                    <a:gd name="T27" fmla="*/ 1427 h 3336"/>
                    <a:gd name="T28" fmla="*/ 863 w 5042"/>
                    <a:gd name="T29" fmla="*/ 1223 h 3336"/>
                    <a:gd name="T30" fmla="*/ 284 w 5042"/>
                    <a:gd name="T31" fmla="*/ 2783 h 3336"/>
                    <a:gd name="T32" fmla="*/ 675 w 5042"/>
                    <a:gd name="T33" fmla="*/ 1479 h 3336"/>
                    <a:gd name="T34" fmla="*/ 1473 w 5042"/>
                    <a:gd name="T35" fmla="*/ 1659 h 3336"/>
                    <a:gd name="T36" fmla="*/ 1282 w 5042"/>
                    <a:gd name="T37" fmla="*/ 2759 h 3336"/>
                    <a:gd name="T38" fmla="*/ 2938 w 5042"/>
                    <a:gd name="T39" fmla="*/ 0 h 3336"/>
                    <a:gd name="T40" fmla="*/ 523 w 5042"/>
                    <a:gd name="T41" fmla="*/ 1260 h 3336"/>
                    <a:gd name="T42" fmla="*/ 3 w 5042"/>
                    <a:gd name="T43" fmla="*/ 3093 h 3336"/>
                    <a:gd name="T44" fmla="*/ 229 w 5042"/>
                    <a:gd name="T45" fmla="*/ 3223 h 3336"/>
                    <a:gd name="T46" fmla="*/ 259 w 5042"/>
                    <a:gd name="T47" fmla="*/ 3055 h 3336"/>
                    <a:gd name="T48" fmla="*/ 1257 w 5042"/>
                    <a:gd name="T49" fmla="*/ 3030 h 3336"/>
                    <a:gd name="T50" fmla="*/ 1291 w 5042"/>
                    <a:gd name="T51" fmla="*/ 3300 h 3336"/>
                    <a:gd name="T52" fmla="*/ 1506 w 5042"/>
                    <a:gd name="T53" fmla="*/ 3328 h 3336"/>
                    <a:gd name="T54" fmla="*/ 1531 w 5042"/>
                    <a:gd name="T55" fmla="*/ 3057 h 3336"/>
                    <a:gd name="T56" fmla="*/ 2930 w 5042"/>
                    <a:gd name="T57" fmla="*/ 3030 h 3336"/>
                    <a:gd name="T58" fmla="*/ 3057 w 5042"/>
                    <a:gd name="T59" fmla="*/ 2959 h 3336"/>
                    <a:gd name="T60" fmla="*/ 3062 w 5042"/>
                    <a:gd name="T61" fmla="*/ 1816 h 3336"/>
                    <a:gd name="T62" fmla="*/ 4101 w 5042"/>
                    <a:gd name="T63" fmla="*/ 1709 h 3336"/>
                    <a:gd name="T64" fmla="*/ 4237 w 5042"/>
                    <a:gd name="T65" fmla="*/ 2010 h 3336"/>
                    <a:gd name="T66" fmla="*/ 4433 w 5042"/>
                    <a:gd name="T67" fmla="*/ 1848 h 3336"/>
                    <a:gd name="T68" fmla="*/ 4385 w 5042"/>
                    <a:gd name="T69" fmla="*/ 1692 h 3336"/>
                    <a:gd name="T70" fmla="*/ 4588 w 5042"/>
                    <a:gd name="T71" fmla="*/ 1628 h 3336"/>
                    <a:gd name="T72" fmla="*/ 4806 w 5042"/>
                    <a:gd name="T73" fmla="*/ 1359 h 3336"/>
                    <a:gd name="T74" fmla="*/ 4291 w 5042"/>
                    <a:gd name="T75" fmla="*/ 1427 h 3336"/>
                    <a:gd name="T76" fmla="*/ 3447 w 5042"/>
                    <a:gd name="T77" fmla="*/ 343 h 3336"/>
                    <a:gd name="T78" fmla="*/ 4901 w 5042"/>
                    <a:gd name="T79" fmla="*/ 1096 h 3336"/>
                    <a:gd name="T80" fmla="*/ 5030 w 5042"/>
                    <a:gd name="T81" fmla="*/ 938 h 3336"/>
                    <a:gd name="T82" fmla="*/ 2938 w 5042"/>
                    <a:gd name="T83" fmla="*/ 0 h 3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5042" h="3336">
                      <a:moveTo>
                        <a:pt x="3978" y="1476"/>
                      </a:moveTo>
                      <a:cubicBezTo>
                        <a:pt x="3711" y="1512"/>
                        <a:pt x="3413" y="1539"/>
                        <a:pt x="3088" y="1545"/>
                      </a:cubicBezTo>
                      <a:cubicBezTo>
                        <a:pt x="3074" y="1545"/>
                        <a:pt x="3062" y="1534"/>
                        <a:pt x="3062" y="1520"/>
                      </a:cubicBezTo>
                      <a:cubicBezTo>
                        <a:pt x="3062" y="404"/>
                        <a:pt x="3062" y="404"/>
                        <a:pt x="3062" y="404"/>
                      </a:cubicBezTo>
                      <a:cubicBezTo>
                        <a:pt x="3062" y="383"/>
                        <a:pt x="3086" y="371"/>
                        <a:pt x="3103" y="384"/>
                      </a:cubicBezTo>
                      <a:cubicBezTo>
                        <a:pt x="3341" y="565"/>
                        <a:pt x="3719" y="911"/>
                        <a:pt x="3996" y="1440"/>
                      </a:cubicBezTo>
                      <a:cubicBezTo>
                        <a:pt x="4004" y="1455"/>
                        <a:pt x="3995" y="1474"/>
                        <a:pt x="3978" y="1476"/>
                      </a:cubicBezTo>
                      <a:moveTo>
                        <a:pt x="2788" y="1545"/>
                      </a:moveTo>
                      <a:cubicBezTo>
                        <a:pt x="2464" y="1539"/>
                        <a:pt x="2166" y="1513"/>
                        <a:pt x="1900" y="1477"/>
                      </a:cubicBezTo>
                      <a:cubicBezTo>
                        <a:pt x="1883" y="1474"/>
                        <a:pt x="1873" y="1455"/>
                        <a:pt x="1881" y="1440"/>
                      </a:cubicBezTo>
                      <a:cubicBezTo>
                        <a:pt x="2159" y="912"/>
                        <a:pt x="2536" y="566"/>
                        <a:pt x="2773" y="385"/>
                      </a:cubicBezTo>
                      <a:cubicBezTo>
                        <a:pt x="2790" y="372"/>
                        <a:pt x="2814" y="384"/>
                        <a:pt x="2814" y="405"/>
                      </a:cubicBezTo>
                      <a:cubicBezTo>
                        <a:pt x="2814" y="1520"/>
                        <a:pt x="2814" y="1520"/>
                        <a:pt x="2814" y="1520"/>
                      </a:cubicBezTo>
                      <a:cubicBezTo>
                        <a:pt x="2814" y="1534"/>
                        <a:pt x="2802" y="1545"/>
                        <a:pt x="2788" y="1545"/>
                      </a:cubicBezTo>
                      <a:moveTo>
                        <a:pt x="2789" y="2783"/>
                      </a:moveTo>
                      <a:cubicBezTo>
                        <a:pt x="1556" y="2783"/>
                        <a:pt x="1556" y="2783"/>
                        <a:pt x="1556" y="2783"/>
                      </a:cubicBezTo>
                      <a:cubicBezTo>
                        <a:pt x="1542" y="2783"/>
                        <a:pt x="1530" y="2771"/>
                        <a:pt x="1531" y="2757"/>
                      </a:cubicBezTo>
                      <a:cubicBezTo>
                        <a:pt x="1548" y="2365"/>
                        <a:pt x="1631" y="2021"/>
                        <a:pt x="1750" y="1725"/>
                      </a:cubicBezTo>
                      <a:cubicBezTo>
                        <a:pt x="1754" y="1714"/>
                        <a:pt x="1765" y="1708"/>
                        <a:pt x="1777" y="1709"/>
                      </a:cubicBezTo>
                      <a:cubicBezTo>
                        <a:pt x="2076" y="1753"/>
                        <a:pt x="2415" y="1785"/>
                        <a:pt x="2789" y="1791"/>
                      </a:cubicBezTo>
                      <a:cubicBezTo>
                        <a:pt x="2803" y="1792"/>
                        <a:pt x="2814" y="1803"/>
                        <a:pt x="2814" y="1816"/>
                      </a:cubicBezTo>
                      <a:cubicBezTo>
                        <a:pt x="2814" y="2758"/>
                        <a:pt x="2814" y="2758"/>
                        <a:pt x="2814" y="2758"/>
                      </a:cubicBezTo>
                      <a:cubicBezTo>
                        <a:pt x="2814" y="2772"/>
                        <a:pt x="2803" y="2783"/>
                        <a:pt x="2789" y="2783"/>
                      </a:cubicBezTo>
                      <a:moveTo>
                        <a:pt x="863" y="1223"/>
                      </a:moveTo>
                      <a:cubicBezTo>
                        <a:pt x="1248" y="757"/>
                        <a:pt x="1790" y="423"/>
                        <a:pt x="2407" y="300"/>
                      </a:cubicBezTo>
                      <a:cubicBezTo>
                        <a:pt x="2433" y="294"/>
                        <a:pt x="2449" y="325"/>
                        <a:pt x="2430" y="342"/>
                      </a:cubicBezTo>
                      <a:cubicBezTo>
                        <a:pt x="2169" y="570"/>
                        <a:pt x="1848" y="922"/>
                        <a:pt x="1611" y="1413"/>
                      </a:cubicBezTo>
                      <a:cubicBezTo>
                        <a:pt x="1606" y="1423"/>
                        <a:pt x="1594" y="1429"/>
                        <a:pt x="1583" y="1427"/>
                      </a:cubicBezTo>
                      <a:cubicBezTo>
                        <a:pt x="1290" y="1375"/>
                        <a:pt x="1050" y="1314"/>
                        <a:pt x="875" y="1262"/>
                      </a:cubicBezTo>
                      <a:cubicBezTo>
                        <a:pt x="858" y="1257"/>
                        <a:pt x="851" y="1236"/>
                        <a:pt x="863" y="1223"/>
                      </a:cubicBezTo>
                      <a:moveTo>
                        <a:pt x="1257" y="2783"/>
                      </a:moveTo>
                      <a:cubicBezTo>
                        <a:pt x="284" y="2783"/>
                        <a:pt x="284" y="2783"/>
                        <a:pt x="284" y="2783"/>
                      </a:cubicBezTo>
                      <a:cubicBezTo>
                        <a:pt x="270" y="2783"/>
                        <a:pt x="258" y="2771"/>
                        <a:pt x="259" y="2757"/>
                      </a:cubicBezTo>
                      <a:cubicBezTo>
                        <a:pt x="285" y="2288"/>
                        <a:pt x="435" y="1852"/>
                        <a:pt x="675" y="1479"/>
                      </a:cubicBezTo>
                      <a:cubicBezTo>
                        <a:pt x="681" y="1469"/>
                        <a:pt x="693" y="1465"/>
                        <a:pt x="704" y="1468"/>
                      </a:cubicBezTo>
                      <a:cubicBezTo>
                        <a:pt x="894" y="1528"/>
                        <a:pt x="1154" y="1599"/>
                        <a:pt x="1473" y="1659"/>
                      </a:cubicBezTo>
                      <a:cubicBezTo>
                        <a:pt x="1488" y="1662"/>
                        <a:pt x="1497" y="1677"/>
                        <a:pt x="1492" y="1691"/>
                      </a:cubicBezTo>
                      <a:cubicBezTo>
                        <a:pt x="1376" y="2000"/>
                        <a:pt x="1298" y="2355"/>
                        <a:pt x="1282" y="2759"/>
                      </a:cubicBezTo>
                      <a:cubicBezTo>
                        <a:pt x="1282" y="2773"/>
                        <a:pt x="1271" y="2783"/>
                        <a:pt x="1257" y="2783"/>
                      </a:cubicBezTo>
                      <a:moveTo>
                        <a:pt x="2938" y="0"/>
                      </a:moveTo>
                      <a:cubicBezTo>
                        <a:pt x="1951" y="0"/>
                        <a:pt x="1077" y="487"/>
                        <a:pt x="545" y="1230"/>
                      </a:cubicBezTo>
                      <a:cubicBezTo>
                        <a:pt x="536" y="1238"/>
                        <a:pt x="529" y="1249"/>
                        <a:pt x="523" y="1260"/>
                      </a:cubicBezTo>
                      <a:cubicBezTo>
                        <a:pt x="197" y="1729"/>
                        <a:pt x="5" y="2296"/>
                        <a:pt x="5" y="2906"/>
                      </a:cubicBezTo>
                      <a:cubicBezTo>
                        <a:pt x="5" y="2978"/>
                        <a:pt x="0" y="3028"/>
                        <a:pt x="3" y="3093"/>
                      </a:cubicBezTo>
                      <a:cubicBezTo>
                        <a:pt x="5" y="3119"/>
                        <a:pt x="20" y="3142"/>
                        <a:pt x="43" y="3153"/>
                      </a:cubicBezTo>
                      <a:cubicBezTo>
                        <a:pt x="80" y="3171"/>
                        <a:pt x="110" y="3188"/>
                        <a:pt x="229" y="3223"/>
                      </a:cubicBezTo>
                      <a:cubicBezTo>
                        <a:pt x="248" y="3229"/>
                        <a:pt x="263" y="3217"/>
                        <a:pt x="263" y="3198"/>
                      </a:cubicBezTo>
                      <a:cubicBezTo>
                        <a:pt x="263" y="3139"/>
                        <a:pt x="259" y="3099"/>
                        <a:pt x="259" y="3055"/>
                      </a:cubicBezTo>
                      <a:cubicBezTo>
                        <a:pt x="259" y="3041"/>
                        <a:pt x="270" y="3030"/>
                        <a:pt x="284" y="3030"/>
                      </a:cubicBezTo>
                      <a:cubicBezTo>
                        <a:pt x="1257" y="3030"/>
                        <a:pt x="1257" y="3030"/>
                        <a:pt x="1257" y="3030"/>
                      </a:cubicBezTo>
                      <a:cubicBezTo>
                        <a:pt x="1270" y="3030"/>
                        <a:pt x="1281" y="3040"/>
                        <a:pt x="1282" y="3053"/>
                      </a:cubicBezTo>
                      <a:cubicBezTo>
                        <a:pt x="1289" y="3156"/>
                        <a:pt x="1285" y="3210"/>
                        <a:pt x="1291" y="3300"/>
                      </a:cubicBezTo>
                      <a:cubicBezTo>
                        <a:pt x="1291" y="3313"/>
                        <a:pt x="1303" y="3326"/>
                        <a:pt x="1316" y="3327"/>
                      </a:cubicBezTo>
                      <a:cubicBezTo>
                        <a:pt x="1402" y="3336"/>
                        <a:pt x="1424" y="3336"/>
                        <a:pt x="1506" y="3328"/>
                      </a:cubicBezTo>
                      <a:cubicBezTo>
                        <a:pt x="1528" y="3325"/>
                        <a:pt x="1532" y="3314"/>
                        <a:pt x="1532" y="3294"/>
                      </a:cubicBezTo>
                      <a:cubicBezTo>
                        <a:pt x="1532" y="3221"/>
                        <a:pt x="1531" y="3183"/>
                        <a:pt x="1531" y="3057"/>
                      </a:cubicBezTo>
                      <a:cubicBezTo>
                        <a:pt x="1531" y="3042"/>
                        <a:pt x="1542" y="3030"/>
                        <a:pt x="1556" y="3030"/>
                      </a:cubicBezTo>
                      <a:cubicBezTo>
                        <a:pt x="2930" y="3030"/>
                        <a:pt x="2930" y="3030"/>
                        <a:pt x="2930" y="3030"/>
                      </a:cubicBezTo>
                      <a:cubicBezTo>
                        <a:pt x="2947" y="3030"/>
                        <a:pt x="2957" y="3022"/>
                        <a:pt x="2970" y="3014"/>
                      </a:cubicBezTo>
                      <a:cubicBezTo>
                        <a:pt x="2992" y="3000"/>
                        <a:pt x="3037" y="2976"/>
                        <a:pt x="3057" y="2959"/>
                      </a:cubicBezTo>
                      <a:cubicBezTo>
                        <a:pt x="3062" y="2955"/>
                        <a:pt x="3066" y="2947"/>
                        <a:pt x="3066" y="2940"/>
                      </a:cubicBezTo>
                      <a:cubicBezTo>
                        <a:pt x="3062" y="1816"/>
                        <a:pt x="3062" y="1816"/>
                        <a:pt x="3062" y="1816"/>
                      </a:cubicBezTo>
                      <a:cubicBezTo>
                        <a:pt x="3062" y="1803"/>
                        <a:pt x="3074" y="1792"/>
                        <a:pt x="3087" y="1791"/>
                      </a:cubicBezTo>
                      <a:cubicBezTo>
                        <a:pt x="3462" y="1785"/>
                        <a:pt x="3802" y="1753"/>
                        <a:pt x="4101" y="1709"/>
                      </a:cubicBezTo>
                      <a:cubicBezTo>
                        <a:pt x="4113" y="1707"/>
                        <a:pt x="4123" y="1713"/>
                        <a:pt x="4127" y="1724"/>
                      </a:cubicBezTo>
                      <a:cubicBezTo>
                        <a:pt x="4153" y="1789"/>
                        <a:pt x="4211" y="1933"/>
                        <a:pt x="4237" y="2010"/>
                      </a:cubicBezTo>
                      <a:cubicBezTo>
                        <a:pt x="4243" y="2027"/>
                        <a:pt x="4264" y="2032"/>
                        <a:pt x="4277" y="2020"/>
                      </a:cubicBezTo>
                      <a:cubicBezTo>
                        <a:pt x="4341" y="1963"/>
                        <a:pt x="4392" y="1906"/>
                        <a:pt x="4433" y="1848"/>
                      </a:cubicBezTo>
                      <a:cubicBezTo>
                        <a:pt x="4438" y="1841"/>
                        <a:pt x="4441" y="1832"/>
                        <a:pt x="4437" y="1823"/>
                      </a:cubicBezTo>
                      <a:cubicBezTo>
                        <a:pt x="4428" y="1797"/>
                        <a:pt x="4397" y="1725"/>
                        <a:pt x="4385" y="1692"/>
                      </a:cubicBezTo>
                      <a:cubicBezTo>
                        <a:pt x="4379" y="1677"/>
                        <a:pt x="4388" y="1661"/>
                        <a:pt x="4404" y="1659"/>
                      </a:cubicBezTo>
                      <a:cubicBezTo>
                        <a:pt x="4454" y="1650"/>
                        <a:pt x="4556" y="1634"/>
                        <a:pt x="4588" y="1628"/>
                      </a:cubicBezTo>
                      <a:cubicBezTo>
                        <a:pt x="4593" y="1627"/>
                        <a:pt x="4598" y="1624"/>
                        <a:pt x="4601" y="1621"/>
                      </a:cubicBezTo>
                      <a:cubicBezTo>
                        <a:pt x="4681" y="1533"/>
                        <a:pt x="4742" y="1450"/>
                        <a:pt x="4806" y="1359"/>
                      </a:cubicBezTo>
                      <a:cubicBezTo>
                        <a:pt x="4819" y="1341"/>
                        <a:pt x="4803" y="1316"/>
                        <a:pt x="4781" y="1321"/>
                      </a:cubicBezTo>
                      <a:cubicBezTo>
                        <a:pt x="4639" y="1352"/>
                        <a:pt x="4436" y="1401"/>
                        <a:pt x="4291" y="1427"/>
                      </a:cubicBezTo>
                      <a:cubicBezTo>
                        <a:pt x="4281" y="1429"/>
                        <a:pt x="4271" y="1423"/>
                        <a:pt x="4266" y="1414"/>
                      </a:cubicBezTo>
                      <a:cubicBezTo>
                        <a:pt x="4029" y="923"/>
                        <a:pt x="3708" y="571"/>
                        <a:pt x="3447" y="343"/>
                      </a:cubicBezTo>
                      <a:cubicBezTo>
                        <a:pt x="3428" y="326"/>
                        <a:pt x="3444" y="294"/>
                        <a:pt x="3469" y="300"/>
                      </a:cubicBezTo>
                      <a:cubicBezTo>
                        <a:pt x="4029" y="411"/>
                        <a:pt x="4525" y="697"/>
                        <a:pt x="4901" y="1096"/>
                      </a:cubicBezTo>
                      <a:cubicBezTo>
                        <a:pt x="4911" y="1107"/>
                        <a:pt x="4929" y="1105"/>
                        <a:pt x="4937" y="1093"/>
                      </a:cubicBezTo>
                      <a:cubicBezTo>
                        <a:pt x="4989" y="1012"/>
                        <a:pt x="5002" y="987"/>
                        <a:pt x="5030" y="938"/>
                      </a:cubicBezTo>
                      <a:cubicBezTo>
                        <a:pt x="5042" y="917"/>
                        <a:pt x="5038" y="885"/>
                        <a:pt x="5021" y="868"/>
                      </a:cubicBezTo>
                      <a:cubicBezTo>
                        <a:pt x="4489" y="323"/>
                        <a:pt x="3764" y="0"/>
                        <a:pt x="2938" y="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42" name="Rectangle 73">
                  <a:extLst>
                    <a:ext uri="{FF2B5EF4-FFF2-40B4-BE49-F238E27FC236}">
                      <a16:creationId xmlns:a16="http://schemas.microsoft.com/office/drawing/2014/main" id="{8EF9B3E1-1B40-4365-A67E-6842645C6B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-6371" y="4569"/>
                  <a:ext cx="93" cy="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43" name="Freeform 74">
                  <a:extLst>
                    <a:ext uri="{FF2B5EF4-FFF2-40B4-BE49-F238E27FC236}">
                      <a16:creationId xmlns:a16="http://schemas.microsoft.com/office/drawing/2014/main" id="{BE7A7114-ADBB-44C9-B0E5-EF4974D97A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185" y="4569"/>
                  <a:ext cx="275" cy="450"/>
                </a:xfrm>
                <a:custGeom>
                  <a:avLst/>
                  <a:gdLst>
                    <a:gd name="T0" fmla="*/ 0 w 275"/>
                    <a:gd name="T1" fmla="*/ 0 h 450"/>
                    <a:gd name="T2" fmla="*/ 94 w 275"/>
                    <a:gd name="T3" fmla="*/ 0 h 450"/>
                    <a:gd name="T4" fmla="*/ 94 w 275"/>
                    <a:gd name="T5" fmla="*/ 365 h 450"/>
                    <a:gd name="T6" fmla="*/ 275 w 275"/>
                    <a:gd name="T7" fmla="*/ 365 h 450"/>
                    <a:gd name="T8" fmla="*/ 275 w 275"/>
                    <a:gd name="T9" fmla="*/ 450 h 450"/>
                    <a:gd name="T10" fmla="*/ 0 w 275"/>
                    <a:gd name="T11" fmla="*/ 450 h 450"/>
                    <a:gd name="T12" fmla="*/ 0 w 275"/>
                    <a:gd name="T13" fmla="*/ 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5" h="450">
                      <a:moveTo>
                        <a:pt x="0" y="0"/>
                      </a:moveTo>
                      <a:lnTo>
                        <a:pt x="94" y="0"/>
                      </a:lnTo>
                      <a:lnTo>
                        <a:pt x="94" y="365"/>
                      </a:lnTo>
                      <a:lnTo>
                        <a:pt x="275" y="365"/>
                      </a:lnTo>
                      <a:lnTo>
                        <a:pt x="275" y="450"/>
                      </a:lnTo>
                      <a:lnTo>
                        <a:pt x="0" y="45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44" name="Freeform 75">
                  <a:extLst>
                    <a:ext uri="{FF2B5EF4-FFF2-40B4-BE49-F238E27FC236}">
                      <a16:creationId xmlns:a16="http://schemas.microsoft.com/office/drawing/2014/main" id="{F12E374E-1B2A-4932-9042-F274E6B843F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5853" y="4569"/>
                  <a:ext cx="360" cy="450"/>
                </a:xfrm>
                <a:custGeom>
                  <a:avLst/>
                  <a:gdLst>
                    <a:gd name="T0" fmla="*/ 0 w 1614"/>
                    <a:gd name="T1" fmla="*/ 0 h 2018"/>
                    <a:gd name="T2" fmla="*/ 651 w 1614"/>
                    <a:gd name="T3" fmla="*/ 0 h 2018"/>
                    <a:gd name="T4" fmla="*/ 1614 w 1614"/>
                    <a:gd name="T5" fmla="*/ 995 h 2018"/>
                    <a:gd name="T6" fmla="*/ 1614 w 1614"/>
                    <a:gd name="T7" fmla="*/ 1021 h 2018"/>
                    <a:gd name="T8" fmla="*/ 651 w 1614"/>
                    <a:gd name="T9" fmla="*/ 2018 h 2018"/>
                    <a:gd name="T10" fmla="*/ 0 w 1614"/>
                    <a:gd name="T11" fmla="*/ 2018 h 2018"/>
                    <a:gd name="T12" fmla="*/ 0 w 1614"/>
                    <a:gd name="T13" fmla="*/ 0 h 2018"/>
                    <a:gd name="T14" fmla="*/ 418 w 1614"/>
                    <a:gd name="T15" fmla="*/ 378 h 2018"/>
                    <a:gd name="T16" fmla="*/ 418 w 1614"/>
                    <a:gd name="T17" fmla="*/ 1640 h 2018"/>
                    <a:gd name="T18" fmla="*/ 648 w 1614"/>
                    <a:gd name="T19" fmla="*/ 1640 h 2018"/>
                    <a:gd name="T20" fmla="*/ 1182 w 1614"/>
                    <a:gd name="T21" fmla="*/ 1018 h 2018"/>
                    <a:gd name="T22" fmla="*/ 1182 w 1614"/>
                    <a:gd name="T23" fmla="*/ 1003 h 2018"/>
                    <a:gd name="T24" fmla="*/ 648 w 1614"/>
                    <a:gd name="T25" fmla="*/ 378 h 2018"/>
                    <a:gd name="T26" fmla="*/ 418 w 1614"/>
                    <a:gd name="T27" fmla="*/ 378 h 20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614" h="2018">
                      <a:moveTo>
                        <a:pt x="0" y="0"/>
                      </a:moveTo>
                      <a:cubicBezTo>
                        <a:pt x="651" y="0"/>
                        <a:pt x="651" y="0"/>
                        <a:pt x="651" y="0"/>
                      </a:cubicBezTo>
                      <a:cubicBezTo>
                        <a:pt x="1237" y="0"/>
                        <a:pt x="1614" y="404"/>
                        <a:pt x="1614" y="995"/>
                      </a:cubicBezTo>
                      <a:cubicBezTo>
                        <a:pt x="1614" y="1021"/>
                        <a:pt x="1614" y="1021"/>
                        <a:pt x="1614" y="1021"/>
                      </a:cubicBezTo>
                      <a:cubicBezTo>
                        <a:pt x="1614" y="1611"/>
                        <a:pt x="1237" y="2018"/>
                        <a:pt x="651" y="2018"/>
                      </a:cubicBezTo>
                      <a:cubicBezTo>
                        <a:pt x="0" y="2018"/>
                        <a:pt x="0" y="2018"/>
                        <a:pt x="0" y="2018"/>
                      </a:cubicBezTo>
                      <a:lnTo>
                        <a:pt x="0" y="0"/>
                      </a:lnTo>
                      <a:close/>
                      <a:moveTo>
                        <a:pt x="418" y="378"/>
                      </a:moveTo>
                      <a:cubicBezTo>
                        <a:pt x="418" y="1640"/>
                        <a:pt x="418" y="1640"/>
                        <a:pt x="418" y="1640"/>
                      </a:cubicBezTo>
                      <a:cubicBezTo>
                        <a:pt x="648" y="1640"/>
                        <a:pt x="648" y="1640"/>
                        <a:pt x="648" y="1640"/>
                      </a:cubicBezTo>
                      <a:cubicBezTo>
                        <a:pt x="966" y="1640"/>
                        <a:pt x="1182" y="1418"/>
                        <a:pt x="1182" y="1018"/>
                      </a:cubicBezTo>
                      <a:cubicBezTo>
                        <a:pt x="1182" y="1003"/>
                        <a:pt x="1182" y="1003"/>
                        <a:pt x="1182" y="1003"/>
                      </a:cubicBezTo>
                      <a:cubicBezTo>
                        <a:pt x="1182" y="603"/>
                        <a:pt x="966" y="378"/>
                        <a:pt x="648" y="378"/>
                      </a:cubicBezTo>
                      <a:lnTo>
                        <a:pt x="418" y="3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45" name="Freeform 76">
                  <a:extLst>
                    <a:ext uri="{FF2B5EF4-FFF2-40B4-BE49-F238E27FC236}">
                      <a16:creationId xmlns:a16="http://schemas.microsoft.com/office/drawing/2014/main" id="{54BD48E2-97B1-4B65-9C11-D33F159F39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5461" y="4563"/>
                  <a:ext cx="318" cy="462"/>
                </a:xfrm>
                <a:custGeom>
                  <a:avLst/>
                  <a:gdLst>
                    <a:gd name="T0" fmla="*/ 0 w 1424"/>
                    <a:gd name="T1" fmla="*/ 1773 h 2070"/>
                    <a:gd name="T2" fmla="*/ 248 w 1424"/>
                    <a:gd name="T3" fmla="*/ 1465 h 2070"/>
                    <a:gd name="T4" fmla="*/ 749 w 1424"/>
                    <a:gd name="T5" fmla="*/ 1692 h 2070"/>
                    <a:gd name="T6" fmla="*/ 1009 w 1424"/>
                    <a:gd name="T7" fmla="*/ 1493 h 2070"/>
                    <a:gd name="T8" fmla="*/ 1009 w 1424"/>
                    <a:gd name="T9" fmla="*/ 1490 h 2070"/>
                    <a:gd name="T10" fmla="*/ 663 w 1424"/>
                    <a:gd name="T11" fmla="*/ 1217 h 2070"/>
                    <a:gd name="T12" fmla="*/ 83 w 1424"/>
                    <a:gd name="T13" fmla="*/ 597 h 2070"/>
                    <a:gd name="T14" fmla="*/ 83 w 1424"/>
                    <a:gd name="T15" fmla="*/ 591 h 2070"/>
                    <a:gd name="T16" fmla="*/ 743 w 1424"/>
                    <a:gd name="T17" fmla="*/ 0 h 2070"/>
                    <a:gd name="T18" fmla="*/ 1395 w 1424"/>
                    <a:gd name="T19" fmla="*/ 248 h 2070"/>
                    <a:gd name="T20" fmla="*/ 1161 w 1424"/>
                    <a:gd name="T21" fmla="*/ 565 h 2070"/>
                    <a:gd name="T22" fmla="*/ 732 w 1424"/>
                    <a:gd name="T23" fmla="*/ 378 h 2070"/>
                    <a:gd name="T24" fmla="*/ 498 w 1424"/>
                    <a:gd name="T25" fmla="*/ 554 h 2070"/>
                    <a:gd name="T26" fmla="*/ 498 w 1424"/>
                    <a:gd name="T27" fmla="*/ 557 h 2070"/>
                    <a:gd name="T28" fmla="*/ 882 w 1424"/>
                    <a:gd name="T29" fmla="*/ 856 h 2070"/>
                    <a:gd name="T30" fmla="*/ 1424 w 1424"/>
                    <a:gd name="T31" fmla="*/ 1459 h 2070"/>
                    <a:gd name="T32" fmla="*/ 1424 w 1424"/>
                    <a:gd name="T33" fmla="*/ 1465 h 2070"/>
                    <a:gd name="T34" fmla="*/ 746 w 1424"/>
                    <a:gd name="T35" fmla="*/ 2070 h 2070"/>
                    <a:gd name="T36" fmla="*/ 0 w 1424"/>
                    <a:gd name="T37" fmla="*/ 1773 h 20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24" h="2070">
                      <a:moveTo>
                        <a:pt x="0" y="1773"/>
                      </a:moveTo>
                      <a:cubicBezTo>
                        <a:pt x="248" y="1465"/>
                        <a:pt x="248" y="1465"/>
                        <a:pt x="248" y="1465"/>
                      </a:cubicBezTo>
                      <a:cubicBezTo>
                        <a:pt x="383" y="1583"/>
                        <a:pt x="547" y="1692"/>
                        <a:pt x="749" y="1692"/>
                      </a:cubicBezTo>
                      <a:cubicBezTo>
                        <a:pt x="911" y="1692"/>
                        <a:pt x="1009" y="1612"/>
                        <a:pt x="1009" y="1493"/>
                      </a:cubicBezTo>
                      <a:cubicBezTo>
                        <a:pt x="1009" y="1490"/>
                        <a:pt x="1009" y="1490"/>
                        <a:pt x="1009" y="1490"/>
                      </a:cubicBezTo>
                      <a:cubicBezTo>
                        <a:pt x="1009" y="1390"/>
                        <a:pt x="951" y="1326"/>
                        <a:pt x="663" y="1217"/>
                      </a:cubicBezTo>
                      <a:cubicBezTo>
                        <a:pt x="305" y="1078"/>
                        <a:pt x="83" y="943"/>
                        <a:pt x="83" y="597"/>
                      </a:cubicBezTo>
                      <a:cubicBezTo>
                        <a:pt x="83" y="591"/>
                        <a:pt x="83" y="591"/>
                        <a:pt x="83" y="591"/>
                      </a:cubicBezTo>
                      <a:cubicBezTo>
                        <a:pt x="83" y="239"/>
                        <a:pt x="354" y="0"/>
                        <a:pt x="743" y="0"/>
                      </a:cubicBezTo>
                      <a:cubicBezTo>
                        <a:pt x="980" y="0"/>
                        <a:pt x="1210" y="81"/>
                        <a:pt x="1395" y="248"/>
                      </a:cubicBezTo>
                      <a:cubicBezTo>
                        <a:pt x="1161" y="565"/>
                        <a:pt x="1161" y="565"/>
                        <a:pt x="1161" y="565"/>
                      </a:cubicBezTo>
                      <a:cubicBezTo>
                        <a:pt x="1034" y="461"/>
                        <a:pt x="887" y="378"/>
                        <a:pt x="732" y="378"/>
                      </a:cubicBezTo>
                      <a:cubicBezTo>
                        <a:pt x="588" y="378"/>
                        <a:pt x="498" y="450"/>
                        <a:pt x="498" y="554"/>
                      </a:cubicBezTo>
                      <a:cubicBezTo>
                        <a:pt x="498" y="557"/>
                        <a:pt x="498" y="557"/>
                        <a:pt x="498" y="557"/>
                      </a:cubicBezTo>
                      <a:cubicBezTo>
                        <a:pt x="498" y="672"/>
                        <a:pt x="568" y="727"/>
                        <a:pt x="882" y="856"/>
                      </a:cubicBezTo>
                      <a:cubicBezTo>
                        <a:pt x="1233" y="995"/>
                        <a:pt x="1424" y="1145"/>
                        <a:pt x="1424" y="1459"/>
                      </a:cubicBezTo>
                      <a:cubicBezTo>
                        <a:pt x="1424" y="1465"/>
                        <a:pt x="1424" y="1465"/>
                        <a:pt x="1424" y="1465"/>
                      </a:cubicBezTo>
                      <a:cubicBezTo>
                        <a:pt x="1424" y="1839"/>
                        <a:pt x="1138" y="2070"/>
                        <a:pt x="746" y="2070"/>
                      </a:cubicBezTo>
                      <a:cubicBezTo>
                        <a:pt x="490" y="2070"/>
                        <a:pt x="222" y="1980"/>
                        <a:pt x="0" y="17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</p:grpSp>
          <p:pic>
            <p:nvPicPr>
              <p:cNvPr id="173" name="logo sidemast">
                <a:extLst>
                  <a:ext uri="{FF2B5EF4-FFF2-40B4-BE49-F238E27FC236}">
                    <a16:creationId xmlns:a16="http://schemas.microsoft.com/office/drawing/2014/main" id="{8F9CC136-7B85-4DEA-BC61-AC8C90447C9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065763" y="6287856"/>
                <a:ext cx="603222" cy="443736"/>
              </a:xfrm>
              <a:prstGeom prst="rect">
                <a:avLst/>
              </a:prstGeom>
            </p:spPr>
          </p:pic>
        </p:grpSp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id="{AADFDD83-9409-4E73-8E0A-CFFA07AC3AE3}"/>
                </a:ext>
              </a:extLst>
            </p:cNvPr>
            <p:cNvGrpSpPr/>
            <p:nvPr userDrawn="1"/>
          </p:nvGrpSpPr>
          <p:grpSpPr>
            <a:xfrm>
              <a:off x="10151611" y="6359540"/>
              <a:ext cx="1833525" cy="433592"/>
              <a:chOff x="7817643" y="6359540"/>
              <a:chExt cx="1833525" cy="433592"/>
            </a:xfrm>
          </p:grpSpPr>
          <p:grpSp>
            <p:nvGrpSpPr>
              <p:cNvPr id="108" name="Gruppo 107">
                <a:extLst>
                  <a:ext uri="{FF2B5EF4-FFF2-40B4-BE49-F238E27FC236}">
                    <a16:creationId xmlns:a16="http://schemas.microsoft.com/office/drawing/2014/main" id="{F6B371AE-A83E-49B8-AAA2-964854BB88D5}"/>
                  </a:ext>
                </a:extLst>
              </p:cNvPr>
              <p:cNvGrpSpPr/>
              <p:nvPr userDrawn="1"/>
            </p:nvGrpSpPr>
            <p:grpSpPr>
              <a:xfrm>
                <a:off x="8291590" y="6405988"/>
                <a:ext cx="1359578" cy="293408"/>
                <a:chOff x="1667329" y="2060206"/>
                <a:chExt cx="2205845" cy="476038"/>
              </a:xfrm>
              <a:solidFill>
                <a:schemeClr val="bg1"/>
              </a:solidFill>
            </p:grpSpPr>
            <p:sp>
              <p:nvSpPr>
                <p:cNvPr id="157" name="Freeform 9">
                  <a:extLst>
                    <a:ext uri="{FF2B5EF4-FFF2-40B4-BE49-F238E27FC236}">
                      <a16:creationId xmlns:a16="http://schemas.microsoft.com/office/drawing/2014/main" id="{1352417C-C6B7-4BDA-817E-F3A1A97774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7329" y="2067016"/>
                  <a:ext cx="106921" cy="175705"/>
                </a:xfrm>
                <a:custGeom>
                  <a:avLst/>
                  <a:gdLst>
                    <a:gd name="T0" fmla="*/ 117 w 117"/>
                    <a:gd name="T1" fmla="*/ 180 h 193"/>
                    <a:gd name="T2" fmla="*/ 113 w 117"/>
                    <a:gd name="T3" fmla="*/ 189 h 193"/>
                    <a:gd name="T4" fmla="*/ 102 w 117"/>
                    <a:gd name="T5" fmla="*/ 193 h 193"/>
                    <a:gd name="T6" fmla="*/ 15 w 117"/>
                    <a:gd name="T7" fmla="*/ 193 h 193"/>
                    <a:gd name="T8" fmla="*/ 4 w 117"/>
                    <a:gd name="T9" fmla="*/ 189 h 193"/>
                    <a:gd name="T10" fmla="*/ 0 w 117"/>
                    <a:gd name="T11" fmla="*/ 179 h 193"/>
                    <a:gd name="T12" fmla="*/ 0 w 117"/>
                    <a:gd name="T13" fmla="*/ 173 h 193"/>
                    <a:gd name="T14" fmla="*/ 2 w 117"/>
                    <a:gd name="T15" fmla="*/ 167 h 193"/>
                    <a:gd name="T16" fmla="*/ 21 w 117"/>
                    <a:gd name="T17" fmla="*/ 137 h 193"/>
                    <a:gd name="T18" fmla="*/ 47 w 117"/>
                    <a:gd name="T19" fmla="*/ 111 h 193"/>
                    <a:gd name="T20" fmla="*/ 60 w 117"/>
                    <a:gd name="T21" fmla="*/ 99 h 193"/>
                    <a:gd name="T22" fmla="*/ 73 w 117"/>
                    <a:gd name="T23" fmla="*/ 86 h 193"/>
                    <a:gd name="T24" fmla="*/ 83 w 117"/>
                    <a:gd name="T25" fmla="*/ 72 h 193"/>
                    <a:gd name="T26" fmla="*/ 87 w 117"/>
                    <a:gd name="T27" fmla="*/ 55 h 193"/>
                    <a:gd name="T28" fmla="*/ 80 w 117"/>
                    <a:gd name="T29" fmla="*/ 35 h 193"/>
                    <a:gd name="T30" fmla="*/ 58 w 117"/>
                    <a:gd name="T31" fmla="*/ 26 h 193"/>
                    <a:gd name="T32" fmla="*/ 45 w 117"/>
                    <a:gd name="T33" fmla="*/ 27 h 193"/>
                    <a:gd name="T34" fmla="*/ 34 w 117"/>
                    <a:gd name="T35" fmla="*/ 31 h 193"/>
                    <a:gd name="T36" fmla="*/ 25 w 117"/>
                    <a:gd name="T37" fmla="*/ 36 h 193"/>
                    <a:gd name="T38" fmla="*/ 17 w 117"/>
                    <a:gd name="T39" fmla="*/ 38 h 193"/>
                    <a:gd name="T40" fmla="*/ 7 w 117"/>
                    <a:gd name="T41" fmla="*/ 35 h 193"/>
                    <a:gd name="T42" fmla="*/ 2 w 117"/>
                    <a:gd name="T43" fmla="*/ 25 h 193"/>
                    <a:gd name="T44" fmla="*/ 8 w 117"/>
                    <a:gd name="T45" fmla="*/ 14 h 193"/>
                    <a:gd name="T46" fmla="*/ 23 w 117"/>
                    <a:gd name="T47" fmla="*/ 6 h 193"/>
                    <a:gd name="T48" fmla="*/ 41 w 117"/>
                    <a:gd name="T49" fmla="*/ 2 h 193"/>
                    <a:gd name="T50" fmla="*/ 58 w 117"/>
                    <a:gd name="T51" fmla="*/ 0 h 193"/>
                    <a:gd name="T52" fmla="*/ 82 w 117"/>
                    <a:gd name="T53" fmla="*/ 4 h 193"/>
                    <a:gd name="T54" fmla="*/ 100 w 117"/>
                    <a:gd name="T55" fmla="*/ 15 h 193"/>
                    <a:gd name="T56" fmla="*/ 112 w 117"/>
                    <a:gd name="T57" fmla="*/ 32 h 193"/>
                    <a:gd name="T58" fmla="*/ 116 w 117"/>
                    <a:gd name="T59" fmla="*/ 53 h 193"/>
                    <a:gd name="T60" fmla="*/ 110 w 117"/>
                    <a:gd name="T61" fmla="*/ 81 h 193"/>
                    <a:gd name="T62" fmla="*/ 95 w 117"/>
                    <a:gd name="T63" fmla="*/ 102 h 193"/>
                    <a:gd name="T64" fmla="*/ 80 w 117"/>
                    <a:gd name="T65" fmla="*/ 118 h 193"/>
                    <a:gd name="T66" fmla="*/ 63 w 117"/>
                    <a:gd name="T67" fmla="*/ 133 h 193"/>
                    <a:gd name="T68" fmla="*/ 48 w 117"/>
                    <a:gd name="T69" fmla="*/ 149 h 193"/>
                    <a:gd name="T70" fmla="*/ 36 w 117"/>
                    <a:gd name="T71" fmla="*/ 166 h 193"/>
                    <a:gd name="T72" fmla="*/ 102 w 117"/>
                    <a:gd name="T73" fmla="*/ 166 h 193"/>
                    <a:gd name="T74" fmla="*/ 113 w 117"/>
                    <a:gd name="T75" fmla="*/ 170 h 193"/>
                    <a:gd name="T76" fmla="*/ 117 w 117"/>
                    <a:gd name="T77" fmla="*/ 18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17" h="193">
                      <a:moveTo>
                        <a:pt x="117" y="180"/>
                      </a:moveTo>
                      <a:cubicBezTo>
                        <a:pt x="117" y="183"/>
                        <a:pt x="115" y="186"/>
                        <a:pt x="113" y="189"/>
                      </a:cubicBezTo>
                      <a:cubicBezTo>
                        <a:pt x="110" y="192"/>
                        <a:pt x="106" y="193"/>
                        <a:pt x="102" y="193"/>
                      </a:cubicBezTo>
                      <a:cubicBezTo>
                        <a:pt x="15" y="193"/>
                        <a:pt x="15" y="193"/>
                        <a:pt x="15" y="193"/>
                      </a:cubicBezTo>
                      <a:cubicBezTo>
                        <a:pt x="10" y="193"/>
                        <a:pt x="7" y="191"/>
                        <a:pt x="4" y="189"/>
                      </a:cubicBezTo>
                      <a:cubicBezTo>
                        <a:pt x="1" y="186"/>
                        <a:pt x="0" y="183"/>
                        <a:pt x="0" y="179"/>
                      </a:cubicBezTo>
                      <a:cubicBezTo>
                        <a:pt x="0" y="177"/>
                        <a:pt x="0" y="175"/>
                        <a:pt x="0" y="173"/>
                      </a:cubicBezTo>
                      <a:cubicBezTo>
                        <a:pt x="0" y="171"/>
                        <a:pt x="1" y="169"/>
                        <a:pt x="2" y="167"/>
                      </a:cubicBezTo>
                      <a:cubicBezTo>
                        <a:pt x="7" y="156"/>
                        <a:pt x="13" y="146"/>
                        <a:pt x="21" y="137"/>
                      </a:cubicBezTo>
                      <a:cubicBezTo>
                        <a:pt x="30" y="128"/>
                        <a:pt x="38" y="119"/>
                        <a:pt x="47" y="111"/>
                      </a:cubicBezTo>
                      <a:cubicBezTo>
                        <a:pt x="51" y="107"/>
                        <a:pt x="56" y="103"/>
                        <a:pt x="60" y="99"/>
                      </a:cubicBezTo>
                      <a:cubicBezTo>
                        <a:pt x="65" y="95"/>
                        <a:pt x="69" y="90"/>
                        <a:pt x="73" y="86"/>
                      </a:cubicBezTo>
                      <a:cubicBezTo>
                        <a:pt x="77" y="81"/>
                        <a:pt x="80" y="77"/>
                        <a:pt x="83" y="72"/>
                      </a:cubicBezTo>
                      <a:cubicBezTo>
                        <a:pt x="86" y="67"/>
                        <a:pt x="87" y="61"/>
                        <a:pt x="87" y="55"/>
                      </a:cubicBezTo>
                      <a:cubicBezTo>
                        <a:pt x="87" y="47"/>
                        <a:pt x="84" y="40"/>
                        <a:pt x="80" y="35"/>
                      </a:cubicBezTo>
                      <a:cubicBezTo>
                        <a:pt x="75" y="29"/>
                        <a:pt x="67" y="26"/>
                        <a:pt x="58" y="26"/>
                      </a:cubicBezTo>
                      <a:cubicBezTo>
                        <a:pt x="53" y="26"/>
                        <a:pt x="49" y="27"/>
                        <a:pt x="45" y="27"/>
                      </a:cubicBezTo>
                      <a:cubicBezTo>
                        <a:pt x="41" y="28"/>
                        <a:pt x="37" y="29"/>
                        <a:pt x="34" y="31"/>
                      </a:cubicBezTo>
                      <a:cubicBezTo>
                        <a:pt x="31" y="32"/>
                        <a:pt x="28" y="34"/>
                        <a:pt x="25" y="36"/>
                      </a:cubicBezTo>
                      <a:cubicBezTo>
                        <a:pt x="22" y="37"/>
                        <a:pt x="20" y="38"/>
                        <a:pt x="17" y="38"/>
                      </a:cubicBezTo>
                      <a:cubicBezTo>
                        <a:pt x="13" y="38"/>
                        <a:pt x="10" y="37"/>
                        <a:pt x="7" y="35"/>
                      </a:cubicBezTo>
                      <a:cubicBezTo>
                        <a:pt x="4" y="32"/>
                        <a:pt x="2" y="29"/>
                        <a:pt x="2" y="25"/>
                      </a:cubicBezTo>
                      <a:cubicBezTo>
                        <a:pt x="2" y="21"/>
                        <a:pt x="4" y="17"/>
                        <a:pt x="8" y="14"/>
                      </a:cubicBezTo>
                      <a:cubicBezTo>
                        <a:pt x="12" y="11"/>
                        <a:pt x="17" y="9"/>
                        <a:pt x="23" y="6"/>
                      </a:cubicBezTo>
                      <a:cubicBezTo>
                        <a:pt x="29" y="4"/>
                        <a:pt x="35" y="3"/>
                        <a:pt x="41" y="2"/>
                      </a:cubicBezTo>
                      <a:cubicBezTo>
                        <a:pt x="47" y="1"/>
                        <a:pt x="53" y="0"/>
                        <a:pt x="58" y="0"/>
                      </a:cubicBezTo>
                      <a:cubicBezTo>
                        <a:pt x="67" y="0"/>
                        <a:pt x="75" y="1"/>
                        <a:pt x="82" y="4"/>
                      </a:cubicBezTo>
                      <a:cubicBezTo>
                        <a:pt x="89" y="7"/>
                        <a:pt x="95" y="11"/>
                        <a:pt x="100" y="15"/>
                      </a:cubicBezTo>
                      <a:cubicBezTo>
                        <a:pt x="105" y="20"/>
                        <a:pt x="109" y="26"/>
                        <a:pt x="112" y="32"/>
                      </a:cubicBezTo>
                      <a:cubicBezTo>
                        <a:pt x="114" y="38"/>
                        <a:pt x="116" y="45"/>
                        <a:pt x="116" y="53"/>
                      </a:cubicBezTo>
                      <a:cubicBezTo>
                        <a:pt x="116" y="64"/>
                        <a:pt x="114" y="73"/>
                        <a:pt x="110" y="81"/>
                      </a:cubicBezTo>
                      <a:cubicBezTo>
                        <a:pt x="106" y="89"/>
                        <a:pt x="101" y="96"/>
                        <a:pt x="95" y="102"/>
                      </a:cubicBezTo>
                      <a:cubicBezTo>
                        <a:pt x="90" y="108"/>
                        <a:pt x="85" y="113"/>
                        <a:pt x="80" y="118"/>
                      </a:cubicBezTo>
                      <a:cubicBezTo>
                        <a:pt x="74" y="123"/>
                        <a:pt x="69" y="128"/>
                        <a:pt x="63" y="133"/>
                      </a:cubicBezTo>
                      <a:cubicBezTo>
                        <a:pt x="58" y="139"/>
                        <a:pt x="53" y="144"/>
                        <a:pt x="48" y="149"/>
                      </a:cubicBezTo>
                      <a:cubicBezTo>
                        <a:pt x="43" y="155"/>
                        <a:pt x="39" y="160"/>
                        <a:pt x="36" y="166"/>
                      </a:cubicBezTo>
                      <a:cubicBezTo>
                        <a:pt x="102" y="166"/>
                        <a:pt x="102" y="166"/>
                        <a:pt x="102" y="166"/>
                      </a:cubicBezTo>
                      <a:cubicBezTo>
                        <a:pt x="106" y="166"/>
                        <a:pt x="110" y="167"/>
                        <a:pt x="113" y="170"/>
                      </a:cubicBezTo>
                      <a:cubicBezTo>
                        <a:pt x="115" y="173"/>
                        <a:pt x="117" y="176"/>
                        <a:pt x="117" y="18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8" name="Freeform 10">
                  <a:extLst>
                    <a:ext uri="{FF2B5EF4-FFF2-40B4-BE49-F238E27FC236}">
                      <a16:creationId xmlns:a16="http://schemas.microsoft.com/office/drawing/2014/main" id="{93EECC4B-4FBB-49C2-9D18-DE26DFD1F4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1276" y="2067697"/>
                  <a:ext cx="115774" cy="177067"/>
                </a:xfrm>
                <a:custGeom>
                  <a:avLst/>
                  <a:gdLst>
                    <a:gd name="T0" fmla="*/ 106 w 127"/>
                    <a:gd name="T1" fmla="*/ 181 h 194"/>
                    <a:gd name="T2" fmla="*/ 102 w 127"/>
                    <a:gd name="T3" fmla="*/ 190 h 194"/>
                    <a:gd name="T4" fmla="*/ 91 w 127"/>
                    <a:gd name="T5" fmla="*/ 194 h 194"/>
                    <a:gd name="T6" fmla="*/ 81 w 127"/>
                    <a:gd name="T7" fmla="*/ 190 h 194"/>
                    <a:gd name="T8" fmla="*/ 77 w 127"/>
                    <a:gd name="T9" fmla="*/ 181 h 194"/>
                    <a:gd name="T10" fmla="*/ 77 w 127"/>
                    <a:gd name="T11" fmla="*/ 154 h 194"/>
                    <a:gd name="T12" fmla="*/ 14 w 127"/>
                    <a:gd name="T13" fmla="*/ 154 h 194"/>
                    <a:gd name="T14" fmla="*/ 4 w 127"/>
                    <a:gd name="T15" fmla="*/ 149 h 194"/>
                    <a:gd name="T16" fmla="*/ 0 w 127"/>
                    <a:gd name="T17" fmla="*/ 139 h 194"/>
                    <a:gd name="T18" fmla="*/ 0 w 127"/>
                    <a:gd name="T19" fmla="*/ 136 h 194"/>
                    <a:gd name="T20" fmla="*/ 2 w 127"/>
                    <a:gd name="T21" fmla="*/ 131 h 194"/>
                    <a:gd name="T22" fmla="*/ 53 w 127"/>
                    <a:gd name="T23" fmla="*/ 8 h 194"/>
                    <a:gd name="T24" fmla="*/ 58 w 127"/>
                    <a:gd name="T25" fmla="*/ 2 h 194"/>
                    <a:gd name="T26" fmla="*/ 66 w 127"/>
                    <a:gd name="T27" fmla="*/ 0 h 194"/>
                    <a:gd name="T28" fmla="*/ 76 w 127"/>
                    <a:gd name="T29" fmla="*/ 4 h 194"/>
                    <a:gd name="T30" fmla="*/ 80 w 127"/>
                    <a:gd name="T31" fmla="*/ 13 h 194"/>
                    <a:gd name="T32" fmla="*/ 80 w 127"/>
                    <a:gd name="T33" fmla="*/ 16 h 194"/>
                    <a:gd name="T34" fmla="*/ 79 w 127"/>
                    <a:gd name="T35" fmla="*/ 18 h 194"/>
                    <a:gd name="T36" fmla="*/ 74 w 127"/>
                    <a:gd name="T37" fmla="*/ 31 h 194"/>
                    <a:gd name="T38" fmla="*/ 66 w 127"/>
                    <a:gd name="T39" fmla="*/ 50 h 194"/>
                    <a:gd name="T40" fmla="*/ 57 w 127"/>
                    <a:gd name="T41" fmla="*/ 73 h 194"/>
                    <a:gd name="T42" fmla="*/ 47 w 127"/>
                    <a:gd name="T43" fmla="*/ 95 h 194"/>
                    <a:gd name="T44" fmla="*/ 39 w 127"/>
                    <a:gd name="T45" fmla="*/ 114 h 194"/>
                    <a:gd name="T46" fmla="*/ 34 w 127"/>
                    <a:gd name="T47" fmla="*/ 127 h 194"/>
                    <a:gd name="T48" fmla="*/ 77 w 127"/>
                    <a:gd name="T49" fmla="*/ 127 h 194"/>
                    <a:gd name="T50" fmla="*/ 77 w 127"/>
                    <a:gd name="T51" fmla="*/ 81 h 194"/>
                    <a:gd name="T52" fmla="*/ 81 w 127"/>
                    <a:gd name="T53" fmla="*/ 71 h 194"/>
                    <a:gd name="T54" fmla="*/ 91 w 127"/>
                    <a:gd name="T55" fmla="*/ 67 h 194"/>
                    <a:gd name="T56" fmla="*/ 102 w 127"/>
                    <a:gd name="T57" fmla="*/ 71 h 194"/>
                    <a:gd name="T58" fmla="*/ 106 w 127"/>
                    <a:gd name="T59" fmla="*/ 81 h 194"/>
                    <a:gd name="T60" fmla="*/ 106 w 127"/>
                    <a:gd name="T61" fmla="*/ 127 h 194"/>
                    <a:gd name="T62" fmla="*/ 113 w 127"/>
                    <a:gd name="T63" fmla="*/ 127 h 194"/>
                    <a:gd name="T64" fmla="*/ 123 w 127"/>
                    <a:gd name="T65" fmla="*/ 131 h 194"/>
                    <a:gd name="T66" fmla="*/ 127 w 127"/>
                    <a:gd name="T67" fmla="*/ 140 h 194"/>
                    <a:gd name="T68" fmla="*/ 123 w 127"/>
                    <a:gd name="T69" fmla="*/ 150 h 194"/>
                    <a:gd name="T70" fmla="*/ 113 w 127"/>
                    <a:gd name="T71" fmla="*/ 154 h 194"/>
                    <a:gd name="T72" fmla="*/ 106 w 127"/>
                    <a:gd name="T73" fmla="*/ 154 h 194"/>
                    <a:gd name="T74" fmla="*/ 106 w 127"/>
                    <a:gd name="T75" fmla="*/ 181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27" h="194">
                      <a:moveTo>
                        <a:pt x="106" y="181"/>
                      </a:moveTo>
                      <a:cubicBezTo>
                        <a:pt x="106" y="185"/>
                        <a:pt x="104" y="188"/>
                        <a:pt x="102" y="190"/>
                      </a:cubicBezTo>
                      <a:cubicBezTo>
                        <a:pt x="99" y="193"/>
                        <a:pt x="95" y="194"/>
                        <a:pt x="91" y="194"/>
                      </a:cubicBezTo>
                      <a:cubicBezTo>
                        <a:pt x="87" y="194"/>
                        <a:pt x="84" y="193"/>
                        <a:pt x="81" y="190"/>
                      </a:cubicBezTo>
                      <a:cubicBezTo>
                        <a:pt x="78" y="188"/>
                        <a:pt x="77" y="185"/>
                        <a:pt x="77" y="181"/>
                      </a:cubicBezTo>
                      <a:cubicBezTo>
                        <a:pt x="77" y="154"/>
                        <a:pt x="77" y="154"/>
                        <a:pt x="77" y="154"/>
                      </a:cubicBezTo>
                      <a:cubicBezTo>
                        <a:pt x="14" y="154"/>
                        <a:pt x="14" y="154"/>
                        <a:pt x="14" y="154"/>
                      </a:cubicBezTo>
                      <a:cubicBezTo>
                        <a:pt x="10" y="154"/>
                        <a:pt x="6" y="152"/>
                        <a:pt x="4" y="149"/>
                      </a:cubicBezTo>
                      <a:cubicBezTo>
                        <a:pt x="1" y="146"/>
                        <a:pt x="0" y="143"/>
                        <a:pt x="0" y="139"/>
                      </a:cubicBezTo>
                      <a:cubicBezTo>
                        <a:pt x="0" y="139"/>
                        <a:pt x="0" y="137"/>
                        <a:pt x="0" y="136"/>
                      </a:cubicBezTo>
                      <a:cubicBezTo>
                        <a:pt x="0" y="134"/>
                        <a:pt x="1" y="132"/>
                        <a:pt x="2" y="131"/>
                      </a:cubicBezTo>
                      <a:cubicBezTo>
                        <a:pt x="53" y="8"/>
                        <a:pt x="53" y="8"/>
                        <a:pt x="53" y="8"/>
                      </a:cubicBezTo>
                      <a:cubicBezTo>
                        <a:pt x="54" y="5"/>
                        <a:pt x="56" y="3"/>
                        <a:pt x="58" y="2"/>
                      </a:cubicBezTo>
                      <a:cubicBezTo>
                        <a:pt x="61" y="0"/>
                        <a:pt x="63" y="0"/>
                        <a:pt x="66" y="0"/>
                      </a:cubicBezTo>
                      <a:cubicBezTo>
                        <a:pt x="69" y="0"/>
                        <a:pt x="73" y="1"/>
                        <a:pt x="76" y="4"/>
                      </a:cubicBezTo>
                      <a:cubicBezTo>
                        <a:pt x="79" y="7"/>
                        <a:pt x="80" y="10"/>
                        <a:pt x="80" y="13"/>
                      </a:cubicBezTo>
                      <a:cubicBezTo>
                        <a:pt x="80" y="14"/>
                        <a:pt x="80" y="15"/>
                        <a:pt x="80" y="16"/>
                      </a:cubicBezTo>
                      <a:cubicBezTo>
                        <a:pt x="80" y="16"/>
                        <a:pt x="80" y="17"/>
                        <a:pt x="79" y="18"/>
                      </a:cubicBezTo>
                      <a:cubicBezTo>
                        <a:pt x="78" y="21"/>
                        <a:pt x="76" y="26"/>
                        <a:pt x="74" y="31"/>
                      </a:cubicBezTo>
                      <a:cubicBezTo>
                        <a:pt x="72" y="37"/>
                        <a:pt x="69" y="43"/>
                        <a:pt x="66" y="50"/>
                      </a:cubicBezTo>
                      <a:cubicBezTo>
                        <a:pt x="63" y="58"/>
                        <a:pt x="60" y="65"/>
                        <a:pt x="57" y="73"/>
                      </a:cubicBezTo>
                      <a:cubicBezTo>
                        <a:pt x="53" y="80"/>
                        <a:pt x="50" y="88"/>
                        <a:pt x="47" y="95"/>
                      </a:cubicBezTo>
                      <a:cubicBezTo>
                        <a:pt x="44" y="102"/>
                        <a:pt x="42" y="108"/>
                        <a:pt x="39" y="114"/>
                      </a:cubicBezTo>
                      <a:cubicBezTo>
                        <a:pt x="37" y="120"/>
                        <a:pt x="35" y="124"/>
                        <a:pt x="34" y="127"/>
                      </a:cubicBezTo>
                      <a:cubicBezTo>
                        <a:pt x="77" y="127"/>
                        <a:pt x="77" y="127"/>
                        <a:pt x="77" y="127"/>
                      </a:cubicBezTo>
                      <a:cubicBezTo>
                        <a:pt x="77" y="81"/>
                        <a:pt x="77" y="81"/>
                        <a:pt x="77" y="81"/>
                      </a:cubicBezTo>
                      <a:cubicBezTo>
                        <a:pt x="77" y="77"/>
                        <a:pt x="78" y="74"/>
                        <a:pt x="81" y="71"/>
                      </a:cubicBezTo>
                      <a:cubicBezTo>
                        <a:pt x="84" y="69"/>
                        <a:pt x="87" y="67"/>
                        <a:pt x="91" y="67"/>
                      </a:cubicBezTo>
                      <a:cubicBezTo>
                        <a:pt x="95" y="67"/>
                        <a:pt x="99" y="69"/>
                        <a:pt x="102" y="71"/>
                      </a:cubicBezTo>
                      <a:cubicBezTo>
                        <a:pt x="104" y="74"/>
                        <a:pt x="106" y="77"/>
                        <a:pt x="106" y="81"/>
                      </a:cubicBezTo>
                      <a:cubicBezTo>
                        <a:pt x="106" y="127"/>
                        <a:pt x="106" y="127"/>
                        <a:pt x="106" y="127"/>
                      </a:cubicBezTo>
                      <a:cubicBezTo>
                        <a:pt x="113" y="127"/>
                        <a:pt x="113" y="127"/>
                        <a:pt x="113" y="127"/>
                      </a:cubicBezTo>
                      <a:cubicBezTo>
                        <a:pt x="117" y="127"/>
                        <a:pt x="120" y="128"/>
                        <a:pt x="123" y="131"/>
                      </a:cubicBezTo>
                      <a:cubicBezTo>
                        <a:pt x="126" y="134"/>
                        <a:pt x="127" y="137"/>
                        <a:pt x="127" y="140"/>
                      </a:cubicBezTo>
                      <a:cubicBezTo>
                        <a:pt x="127" y="144"/>
                        <a:pt x="126" y="147"/>
                        <a:pt x="123" y="150"/>
                      </a:cubicBezTo>
                      <a:cubicBezTo>
                        <a:pt x="120" y="152"/>
                        <a:pt x="117" y="154"/>
                        <a:pt x="113" y="154"/>
                      </a:cubicBezTo>
                      <a:cubicBezTo>
                        <a:pt x="106" y="154"/>
                        <a:pt x="106" y="154"/>
                        <a:pt x="106" y="154"/>
                      </a:cubicBezTo>
                      <a:lnTo>
                        <a:pt x="106" y="18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9" name="Freeform 11">
                  <a:extLst>
                    <a:ext uri="{FF2B5EF4-FFF2-40B4-BE49-F238E27FC236}">
                      <a16:creationId xmlns:a16="http://schemas.microsoft.com/office/drawing/2014/main" id="{8587A269-8E2D-4E88-A07E-B10A2332C3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2499" y="2062249"/>
                  <a:ext cx="66060" cy="101473"/>
                </a:xfrm>
                <a:custGeom>
                  <a:avLst/>
                  <a:gdLst>
                    <a:gd name="T0" fmla="*/ 27 w 72"/>
                    <a:gd name="T1" fmla="*/ 16 h 111"/>
                    <a:gd name="T2" fmla="*/ 9 w 72"/>
                    <a:gd name="T3" fmla="*/ 16 h 111"/>
                    <a:gd name="T4" fmla="*/ 3 w 72"/>
                    <a:gd name="T5" fmla="*/ 13 h 111"/>
                    <a:gd name="T6" fmla="*/ 0 w 72"/>
                    <a:gd name="T7" fmla="*/ 8 h 111"/>
                    <a:gd name="T8" fmla="*/ 3 w 72"/>
                    <a:gd name="T9" fmla="*/ 2 h 111"/>
                    <a:gd name="T10" fmla="*/ 9 w 72"/>
                    <a:gd name="T11" fmla="*/ 0 h 111"/>
                    <a:gd name="T12" fmla="*/ 63 w 72"/>
                    <a:gd name="T13" fmla="*/ 0 h 111"/>
                    <a:gd name="T14" fmla="*/ 69 w 72"/>
                    <a:gd name="T15" fmla="*/ 2 h 111"/>
                    <a:gd name="T16" fmla="*/ 72 w 72"/>
                    <a:gd name="T17" fmla="*/ 8 h 111"/>
                    <a:gd name="T18" fmla="*/ 69 w 72"/>
                    <a:gd name="T19" fmla="*/ 13 h 111"/>
                    <a:gd name="T20" fmla="*/ 63 w 72"/>
                    <a:gd name="T21" fmla="*/ 16 h 111"/>
                    <a:gd name="T22" fmla="*/ 45 w 72"/>
                    <a:gd name="T23" fmla="*/ 16 h 111"/>
                    <a:gd name="T24" fmla="*/ 45 w 72"/>
                    <a:gd name="T25" fmla="*/ 103 h 111"/>
                    <a:gd name="T26" fmla="*/ 42 w 72"/>
                    <a:gd name="T27" fmla="*/ 108 h 111"/>
                    <a:gd name="T28" fmla="*/ 36 w 72"/>
                    <a:gd name="T29" fmla="*/ 111 h 111"/>
                    <a:gd name="T30" fmla="*/ 30 w 72"/>
                    <a:gd name="T31" fmla="*/ 108 h 111"/>
                    <a:gd name="T32" fmla="*/ 27 w 72"/>
                    <a:gd name="T33" fmla="*/ 103 h 111"/>
                    <a:gd name="T34" fmla="*/ 27 w 72"/>
                    <a:gd name="T35" fmla="*/ 16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1">
                      <a:moveTo>
                        <a:pt x="27" y="16"/>
                      </a:move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6" y="16"/>
                        <a:pt x="4" y="15"/>
                        <a:pt x="3" y="13"/>
                      </a:cubicBezTo>
                      <a:cubicBezTo>
                        <a:pt x="1" y="12"/>
                        <a:pt x="0" y="10"/>
                        <a:pt x="0" y="8"/>
                      </a:cubicBezTo>
                      <a:cubicBezTo>
                        <a:pt x="0" y="6"/>
                        <a:pt x="1" y="4"/>
                        <a:pt x="3" y="2"/>
                      </a:cubicBezTo>
                      <a:cubicBezTo>
                        <a:pt x="4" y="1"/>
                        <a:pt x="6" y="0"/>
                        <a:pt x="9" y="0"/>
                      </a:cubicBezTo>
                      <a:cubicBezTo>
                        <a:pt x="63" y="0"/>
                        <a:pt x="63" y="0"/>
                        <a:pt x="63" y="0"/>
                      </a:cubicBezTo>
                      <a:cubicBezTo>
                        <a:pt x="66" y="0"/>
                        <a:pt x="67" y="0"/>
                        <a:pt x="69" y="2"/>
                      </a:cubicBezTo>
                      <a:cubicBezTo>
                        <a:pt x="71" y="4"/>
                        <a:pt x="72" y="6"/>
                        <a:pt x="72" y="8"/>
                      </a:cubicBezTo>
                      <a:cubicBezTo>
                        <a:pt x="72" y="10"/>
                        <a:pt x="71" y="12"/>
                        <a:pt x="69" y="13"/>
                      </a:cubicBezTo>
                      <a:cubicBezTo>
                        <a:pt x="68" y="15"/>
                        <a:pt x="66" y="16"/>
                        <a:pt x="63" y="16"/>
                      </a:cubicBezTo>
                      <a:cubicBezTo>
                        <a:pt x="45" y="16"/>
                        <a:pt x="45" y="16"/>
                        <a:pt x="45" y="16"/>
                      </a:cubicBezTo>
                      <a:cubicBezTo>
                        <a:pt x="45" y="103"/>
                        <a:pt x="45" y="103"/>
                        <a:pt x="45" y="103"/>
                      </a:cubicBezTo>
                      <a:cubicBezTo>
                        <a:pt x="45" y="105"/>
                        <a:pt x="44" y="107"/>
                        <a:pt x="42" y="108"/>
                      </a:cubicBezTo>
                      <a:cubicBezTo>
                        <a:pt x="40" y="110"/>
                        <a:pt x="38" y="111"/>
                        <a:pt x="36" y="111"/>
                      </a:cubicBezTo>
                      <a:cubicBezTo>
                        <a:pt x="34" y="111"/>
                        <a:pt x="32" y="110"/>
                        <a:pt x="30" y="108"/>
                      </a:cubicBezTo>
                      <a:cubicBezTo>
                        <a:pt x="28" y="107"/>
                        <a:pt x="27" y="105"/>
                        <a:pt x="27" y="103"/>
                      </a:cubicBezTo>
                      <a:lnTo>
                        <a:pt x="27" y="1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0" name="Freeform 12">
                  <a:extLst>
                    <a:ext uri="{FF2B5EF4-FFF2-40B4-BE49-F238E27FC236}">
                      <a16:creationId xmlns:a16="http://schemas.microsoft.com/office/drawing/2014/main" id="{E59BB9CA-FADB-40B5-A603-540557200A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0817" y="2060206"/>
                  <a:ext cx="66060" cy="103516"/>
                </a:xfrm>
                <a:custGeom>
                  <a:avLst/>
                  <a:gdLst>
                    <a:gd name="T0" fmla="*/ 69 w 72"/>
                    <a:gd name="T1" fmla="*/ 110 h 113"/>
                    <a:gd name="T2" fmla="*/ 63 w 72"/>
                    <a:gd name="T3" fmla="*/ 113 h 113"/>
                    <a:gd name="T4" fmla="*/ 57 w 72"/>
                    <a:gd name="T5" fmla="*/ 110 h 113"/>
                    <a:gd name="T6" fmla="*/ 54 w 72"/>
                    <a:gd name="T7" fmla="*/ 104 h 113"/>
                    <a:gd name="T8" fmla="*/ 54 w 72"/>
                    <a:gd name="T9" fmla="*/ 64 h 113"/>
                    <a:gd name="T10" fmla="*/ 17 w 72"/>
                    <a:gd name="T11" fmla="*/ 64 h 113"/>
                    <a:gd name="T12" fmla="*/ 17 w 72"/>
                    <a:gd name="T13" fmla="*/ 104 h 113"/>
                    <a:gd name="T14" fmla="*/ 14 w 72"/>
                    <a:gd name="T15" fmla="*/ 110 h 113"/>
                    <a:gd name="T16" fmla="*/ 8 w 72"/>
                    <a:gd name="T17" fmla="*/ 113 h 113"/>
                    <a:gd name="T18" fmla="*/ 2 w 72"/>
                    <a:gd name="T19" fmla="*/ 110 h 113"/>
                    <a:gd name="T20" fmla="*/ 0 w 72"/>
                    <a:gd name="T21" fmla="*/ 104 h 113"/>
                    <a:gd name="T22" fmla="*/ 0 w 72"/>
                    <a:gd name="T23" fmla="*/ 8 h 113"/>
                    <a:gd name="T24" fmla="*/ 2 w 72"/>
                    <a:gd name="T25" fmla="*/ 3 h 113"/>
                    <a:gd name="T26" fmla="*/ 8 w 72"/>
                    <a:gd name="T27" fmla="*/ 0 h 113"/>
                    <a:gd name="T28" fmla="*/ 14 w 72"/>
                    <a:gd name="T29" fmla="*/ 3 h 113"/>
                    <a:gd name="T30" fmla="*/ 17 w 72"/>
                    <a:gd name="T31" fmla="*/ 8 h 113"/>
                    <a:gd name="T32" fmla="*/ 17 w 72"/>
                    <a:gd name="T33" fmla="*/ 48 h 113"/>
                    <a:gd name="T34" fmla="*/ 54 w 72"/>
                    <a:gd name="T35" fmla="*/ 48 h 113"/>
                    <a:gd name="T36" fmla="*/ 54 w 72"/>
                    <a:gd name="T37" fmla="*/ 8 h 113"/>
                    <a:gd name="T38" fmla="*/ 57 w 72"/>
                    <a:gd name="T39" fmla="*/ 3 h 113"/>
                    <a:gd name="T40" fmla="*/ 63 w 72"/>
                    <a:gd name="T41" fmla="*/ 0 h 113"/>
                    <a:gd name="T42" fmla="*/ 69 w 72"/>
                    <a:gd name="T43" fmla="*/ 3 h 113"/>
                    <a:gd name="T44" fmla="*/ 72 w 72"/>
                    <a:gd name="T45" fmla="*/ 8 h 113"/>
                    <a:gd name="T46" fmla="*/ 72 w 72"/>
                    <a:gd name="T47" fmla="*/ 104 h 113"/>
                    <a:gd name="T48" fmla="*/ 69 w 72"/>
                    <a:gd name="T49" fmla="*/ 110 h 1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72" h="113">
                      <a:moveTo>
                        <a:pt x="69" y="110"/>
                      </a:moveTo>
                      <a:cubicBezTo>
                        <a:pt x="67" y="112"/>
                        <a:pt x="65" y="113"/>
                        <a:pt x="63" y="113"/>
                      </a:cubicBezTo>
                      <a:cubicBezTo>
                        <a:pt x="61" y="113"/>
                        <a:pt x="59" y="112"/>
                        <a:pt x="57" y="110"/>
                      </a:cubicBezTo>
                      <a:cubicBezTo>
                        <a:pt x="55" y="109"/>
                        <a:pt x="54" y="107"/>
                        <a:pt x="54" y="104"/>
                      </a:cubicBezTo>
                      <a:cubicBezTo>
                        <a:pt x="54" y="64"/>
                        <a:pt x="54" y="64"/>
                        <a:pt x="54" y="64"/>
                      </a:cubicBezTo>
                      <a:cubicBezTo>
                        <a:pt x="17" y="64"/>
                        <a:pt x="17" y="64"/>
                        <a:pt x="17" y="64"/>
                      </a:cubicBezTo>
                      <a:cubicBezTo>
                        <a:pt x="17" y="104"/>
                        <a:pt x="17" y="104"/>
                        <a:pt x="17" y="104"/>
                      </a:cubicBezTo>
                      <a:cubicBezTo>
                        <a:pt x="17" y="107"/>
                        <a:pt x="16" y="109"/>
                        <a:pt x="14" y="110"/>
                      </a:cubicBezTo>
                      <a:cubicBezTo>
                        <a:pt x="13" y="112"/>
                        <a:pt x="11" y="113"/>
                        <a:pt x="8" y="113"/>
                      </a:cubicBezTo>
                      <a:cubicBezTo>
                        <a:pt x="6" y="113"/>
                        <a:pt x="4" y="112"/>
                        <a:pt x="2" y="110"/>
                      </a:cubicBezTo>
                      <a:cubicBezTo>
                        <a:pt x="1" y="109"/>
                        <a:pt x="0" y="107"/>
                        <a:pt x="0" y="104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6"/>
                        <a:pt x="1" y="4"/>
                        <a:pt x="2" y="3"/>
                      </a:cubicBezTo>
                      <a:cubicBezTo>
                        <a:pt x="4" y="1"/>
                        <a:pt x="6" y="0"/>
                        <a:pt x="8" y="0"/>
                      </a:cubicBezTo>
                      <a:cubicBezTo>
                        <a:pt x="11" y="0"/>
                        <a:pt x="13" y="1"/>
                        <a:pt x="14" y="3"/>
                      </a:cubicBezTo>
                      <a:cubicBezTo>
                        <a:pt x="16" y="4"/>
                        <a:pt x="17" y="6"/>
                        <a:pt x="17" y="8"/>
                      </a:cubicBezTo>
                      <a:cubicBezTo>
                        <a:pt x="17" y="48"/>
                        <a:pt x="17" y="48"/>
                        <a:pt x="17" y="48"/>
                      </a:cubicBezTo>
                      <a:cubicBezTo>
                        <a:pt x="54" y="48"/>
                        <a:pt x="54" y="48"/>
                        <a:pt x="54" y="48"/>
                      </a:cubicBezTo>
                      <a:cubicBezTo>
                        <a:pt x="54" y="8"/>
                        <a:pt x="54" y="8"/>
                        <a:pt x="54" y="8"/>
                      </a:cubicBezTo>
                      <a:cubicBezTo>
                        <a:pt x="54" y="6"/>
                        <a:pt x="55" y="4"/>
                        <a:pt x="57" y="3"/>
                      </a:cubicBezTo>
                      <a:cubicBezTo>
                        <a:pt x="59" y="1"/>
                        <a:pt x="61" y="0"/>
                        <a:pt x="63" y="0"/>
                      </a:cubicBezTo>
                      <a:cubicBezTo>
                        <a:pt x="65" y="0"/>
                        <a:pt x="67" y="1"/>
                        <a:pt x="69" y="3"/>
                      </a:cubicBezTo>
                      <a:cubicBezTo>
                        <a:pt x="71" y="4"/>
                        <a:pt x="72" y="6"/>
                        <a:pt x="72" y="8"/>
                      </a:cubicBezTo>
                      <a:cubicBezTo>
                        <a:pt x="72" y="104"/>
                        <a:pt x="72" y="104"/>
                        <a:pt x="72" y="104"/>
                      </a:cubicBezTo>
                      <a:cubicBezTo>
                        <a:pt x="72" y="107"/>
                        <a:pt x="71" y="109"/>
                        <a:pt x="69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1" name="Freeform 13">
                  <a:extLst>
                    <a:ext uri="{FF2B5EF4-FFF2-40B4-BE49-F238E27FC236}">
                      <a16:creationId xmlns:a16="http://schemas.microsoft.com/office/drawing/2014/main" id="{A13FB1A0-C489-432D-A7DE-337E1DC969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3401" y="2068379"/>
                  <a:ext cx="181153" cy="176386"/>
                </a:xfrm>
                <a:custGeom>
                  <a:avLst/>
                  <a:gdLst>
                    <a:gd name="T0" fmla="*/ 99 w 199"/>
                    <a:gd name="T1" fmla="*/ 35 h 193"/>
                    <a:gd name="T2" fmla="*/ 91 w 199"/>
                    <a:gd name="T3" fmla="*/ 70 h 193"/>
                    <a:gd name="T4" fmla="*/ 82 w 199"/>
                    <a:gd name="T5" fmla="*/ 109 h 193"/>
                    <a:gd name="T6" fmla="*/ 74 w 199"/>
                    <a:gd name="T7" fmla="*/ 147 h 193"/>
                    <a:gd name="T8" fmla="*/ 66 w 199"/>
                    <a:gd name="T9" fmla="*/ 182 h 193"/>
                    <a:gd name="T10" fmla="*/ 62 w 199"/>
                    <a:gd name="T11" fmla="*/ 190 h 193"/>
                    <a:gd name="T12" fmla="*/ 53 w 199"/>
                    <a:gd name="T13" fmla="*/ 193 h 193"/>
                    <a:gd name="T14" fmla="*/ 45 w 199"/>
                    <a:gd name="T15" fmla="*/ 190 h 193"/>
                    <a:gd name="T16" fmla="*/ 40 w 199"/>
                    <a:gd name="T17" fmla="*/ 182 h 193"/>
                    <a:gd name="T18" fmla="*/ 0 w 199"/>
                    <a:gd name="T19" fmla="*/ 10 h 193"/>
                    <a:gd name="T20" fmla="*/ 0 w 199"/>
                    <a:gd name="T21" fmla="*/ 9 h 193"/>
                    <a:gd name="T22" fmla="*/ 3 w 199"/>
                    <a:gd name="T23" fmla="*/ 3 h 193"/>
                    <a:gd name="T24" fmla="*/ 10 w 199"/>
                    <a:gd name="T25" fmla="*/ 1 h 193"/>
                    <a:gd name="T26" fmla="*/ 15 w 199"/>
                    <a:gd name="T27" fmla="*/ 3 h 193"/>
                    <a:gd name="T28" fmla="*/ 18 w 199"/>
                    <a:gd name="T29" fmla="*/ 8 h 193"/>
                    <a:gd name="T30" fmla="*/ 54 w 199"/>
                    <a:gd name="T31" fmla="*/ 162 h 193"/>
                    <a:gd name="T32" fmla="*/ 87 w 199"/>
                    <a:gd name="T33" fmla="*/ 15 h 193"/>
                    <a:gd name="T34" fmla="*/ 91 w 199"/>
                    <a:gd name="T35" fmla="*/ 4 h 193"/>
                    <a:gd name="T36" fmla="*/ 99 w 199"/>
                    <a:gd name="T37" fmla="*/ 0 h 193"/>
                    <a:gd name="T38" fmla="*/ 107 w 199"/>
                    <a:gd name="T39" fmla="*/ 4 h 193"/>
                    <a:gd name="T40" fmla="*/ 111 w 199"/>
                    <a:gd name="T41" fmla="*/ 15 h 193"/>
                    <a:gd name="T42" fmla="*/ 145 w 199"/>
                    <a:gd name="T43" fmla="*/ 162 h 193"/>
                    <a:gd name="T44" fmla="*/ 180 w 199"/>
                    <a:gd name="T45" fmla="*/ 8 h 193"/>
                    <a:gd name="T46" fmla="*/ 183 w 199"/>
                    <a:gd name="T47" fmla="*/ 3 h 193"/>
                    <a:gd name="T48" fmla="*/ 188 w 199"/>
                    <a:gd name="T49" fmla="*/ 1 h 193"/>
                    <a:gd name="T50" fmla="*/ 195 w 199"/>
                    <a:gd name="T51" fmla="*/ 3 h 193"/>
                    <a:gd name="T52" fmla="*/ 199 w 199"/>
                    <a:gd name="T53" fmla="*/ 9 h 193"/>
                    <a:gd name="T54" fmla="*/ 199 w 199"/>
                    <a:gd name="T55" fmla="*/ 10 h 193"/>
                    <a:gd name="T56" fmla="*/ 198 w 199"/>
                    <a:gd name="T57" fmla="*/ 11 h 193"/>
                    <a:gd name="T58" fmla="*/ 198 w 199"/>
                    <a:gd name="T59" fmla="*/ 12 h 193"/>
                    <a:gd name="T60" fmla="*/ 158 w 199"/>
                    <a:gd name="T61" fmla="*/ 182 h 193"/>
                    <a:gd name="T62" fmla="*/ 153 w 199"/>
                    <a:gd name="T63" fmla="*/ 190 h 193"/>
                    <a:gd name="T64" fmla="*/ 145 w 199"/>
                    <a:gd name="T65" fmla="*/ 193 h 193"/>
                    <a:gd name="T66" fmla="*/ 137 w 199"/>
                    <a:gd name="T67" fmla="*/ 190 h 193"/>
                    <a:gd name="T68" fmla="*/ 133 w 199"/>
                    <a:gd name="T69" fmla="*/ 182 h 193"/>
                    <a:gd name="T70" fmla="*/ 99 w 199"/>
                    <a:gd name="T71" fmla="*/ 35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99" h="193">
                      <a:moveTo>
                        <a:pt x="99" y="35"/>
                      </a:moveTo>
                      <a:cubicBezTo>
                        <a:pt x="97" y="46"/>
                        <a:pt x="94" y="58"/>
                        <a:pt x="91" y="70"/>
                      </a:cubicBezTo>
                      <a:cubicBezTo>
                        <a:pt x="88" y="83"/>
                        <a:pt x="85" y="96"/>
                        <a:pt x="82" y="109"/>
                      </a:cubicBezTo>
                      <a:cubicBezTo>
                        <a:pt x="79" y="122"/>
                        <a:pt x="76" y="134"/>
                        <a:pt x="74" y="147"/>
                      </a:cubicBezTo>
                      <a:cubicBezTo>
                        <a:pt x="71" y="160"/>
                        <a:pt x="68" y="171"/>
                        <a:pt x="66" y="182"/>
                      </a:cubicBezTo>
                      <a:cubicBezTo>
                        <a:pt x="65" y="185"/>
                        <a:pt x="63" y="187"/>
                        <a:pt x="62" y="190"/>
                      </a:cubicBezTo>
                      <a:cubicBezTo>
                        <a:pt x="60" y="192"/>
                        <a:pt x="57" y="193"/>
                        <a:pt x="53" y="193"/>
                      </a:cubicBezTo>
                      <a:cubicBezTo>
                        <a:pt x="50" y="193"/>
                        <a:pt x="47" y="192"/>
                        <a:pt x="45" y="190"/>
                      </a:cubicBezTo>
                      <a:cubicBezTo>
                        <a:pt x="43" y="188"/>
                        <a:pt x="41" y="185"/>
                        <a:pt x="40" y="182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0" y="6"/>
                        <a:pt x="1" y="4"/>
                        <a:pt x="3" y="3"/>
                      </a:cubicBezTo>
                      <a:cubicBezTo>
                        <a:pt x="5" y="2"/>
                        <a:pt x="7" y="1"/>
                        <a:pt x="10" y="1"/>
                      </a:cubicBezTo>
                      <a:cubicBezTo>
                        <a:pt x="12" y="1"/>
                        <a:pt x="13" y="2"/>
                        <a:pt x="15" y="3"/>
                      </a:cubicBezTo>
                      <a:cubicBezTo>
                        <a:pt x="16" y="4"/>
                        <a:pt x="17" y="6"/>
                        <a:pt x="18" y="8"/>
                      </a:cubicBezTo>
                      <a:cubicBezTo>
                        <a:pt x="54" y="162"/>
                        <a:pt x="54" y="162"/>
                        <a:pt x="54" y="162"/>
                      </a:cubicBezTo>
                      <a:cubicBezTo>
                        <a:pt x="87" y="15"/>
                        <a:pt x="87" y="15"/>
                        <a:pt x="87" y="15"/>
                      </a:cubicBezTo>
                      <a:cubicBezTo>
                        <a:pt x="88" y="10"/>
                        <a:pt x="89" y="7"/>
                        <a:pt x="91" y="4"/>
                      </a:cubicBezTo>
                      <a:cubicBezTo>
                        <a:pt x="93" y="1"/>
                        <a:pt x="95" y="0"/>
                        <a:pt x="99" y="0"/>
                      </a:cubicBezTo>
                      <a:cubicBezTo>
                        <a:pt x="103" y="0"/>
                        <a:pt x="105" y="2"/>
                        <a:pt x="107" y="4"/>
                      </a:cubicBezTo>
                      <a:cubicBezTo>
                        <a:pt x="109" y="7"/>
                        <a:pt x="110" y="10"/>
                        <a:pt x="111" y="15"/>
                      </a:cubicBezTo>
                      <a:cubicBezTo>
                        <a:pt x="145" y="162"/>
                        <a:pt x="145" y="162"/>
                        <a:pt x="145" y="162"/>
                      </a:cubicBezTo>
                      <a:cubicBezTo>
                        <a:pt x="180" y="8"/>
                        <a:pt x="180" y="8"/>
                        <a:pt x="180" y="8"/>
                      </a:cubicBezTo>
                      <a:cubicBezTo>
                        <a:pt x="181" y="6"/>
                        <a:pt x="182" y="4"/>
                        <a:pt x="183" y="3"/>
                      </a:cubicBezTo>
                      <a:cubicBezTo>
                        <a:pt x="185" y="2"/>
                        <a:pt x="186" y="1"/>
                        <a:pt x="188" y="1"/>
                      </a:cubicBezTo>
                      <a:cubicBezTo>
                        <a:pt x="190" y="1"/>
                        <a:pt x="193" y="2"/>
                        <a:pt x="195" y="3"/>
                      </a:cubicBezTo>
                      <a:cubicBezTo>
                        <a:pt x="197" y="4"/>
                        <a:pt x="199" y="6"/>
                        <a:pt x="199" y="9"/>
                      </a:cubicBezTo>
                      <a:cubicBezTo>
                        <a:pt x="199" y="9"/>
                        <a:pt x="199" y="10"/>
                        <a:pt x="199" y="10"/>
                      </a:cubicBezTo>
                      <a:cubicBezTo>
                        <a:pt x="199" y="11"/>
                        <a:pt x="198" y="11"/>
                        <a:pt x="198" y="11"/>
                      </a:cubicBezTo>
                      <a:cubicBezTo>
                        <a:pt x="198" y="12"/>
                        <a:pt x="198" y="12"/>
                        <a:pt x="198" y="12"/>
                      </a:cubicBezTo>
                      <a:cubicBezTo>
                        <a:pt x="158" y="182"/>
                        <a:pt x="158" y="182"/>
                        <a:pt x="158" y="182"/>
                      </a:cubicBezTo>
                      <a:cubicBezTo>
                        <a:pt x="157" y="185"/>
                        <a:pt x="155" y="188"/>
                        <a:pt x="153" y="190"/>
                      </a:cubicBezTo>
                      <a:cubicBezTo>
                        <a:pt x="151" y="192"/>
                        <a:pt x="149" y="193"/>
                        <a:pt x="145" y="193"/>
                      </a:cubicBezTo>
                      <a:cubicBezTo>
                        <a:pt x="142" y="193"/>
                        <a:pt x="139" y="192"/>
                        <a:pt x="137" y="190"/>
                      </a:cubicBezTo>
                      <a:cubicBezTo>
                        <a:pt x="135" y="187"/>
                        <a:pt x="133" y="185"/>
                        <a:pt x="133" y="182"/>
                      </a:cubicBezTo>
                      <a:lnTo>
                        <a:pt x="99" y="3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2" name="Freeform 14">
                  <a:extLst>
                    <a:ext uri="{FF2B5EF4-FFF2-40B4-BE49-F238E27FC236}">
                      <a16:creationId xmlns:a16="http://schemas.microsoft.com/office/drawing/2014/main" id="{0BC8015D-ADF5-43FD-9F62-038BACE5285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308175" y="2068379"/>
                  <a:ext cx="110326" cy="176386"/>
                </a:xfrm>
                <a:custGeom>
                  <a:avLst/>
                  <a:gdLst>
                    <a:gd name="T0" fmla="*/ 61 w 121"/>
                    <a:gd name="T1" fmla="*/ 193 h 193"/>
                    <a:gd name="T2" fmla="*/ 34 w 121"/>
                    <a:gd name="T3" fmla="*/ 188 h 193"/>
                    <a:gd name="T4" fmla="*/ 15 w 121"/>
                    <a:gd name="T5" fmla="*/ 174 h 193"/>
                    <a:gd name="T6" fmla="*/ 4 w 121"/>
                    <a:gd name="T7" fmla="*/ 152 h 193"/>
                    <a:gd name="T8" fmla="*/ 0 w 121"/>
                    <a:gd name="T9" fmla="*/ 126 h 193"/>
                    <a:gd name="T10" fmla="*/ 0 w 121"/>
                    <a:gd name="T11" fmla="*/ 68 h 193"/>
                    <a:gd name="T12" fmla="*/ 3 w 121"/>
                    <a:gd name="T13" fmla="*/ 41 h 193"/>
                    <a:gd name="T14" fmla="*/ 14 w 121"/>
                    <a:gd name="T15" fmla="*/ 20 h 193"/>
                    <a:gd name="T16" fmla="*/ 33 w 121"/>
                    <a:gd name="T17" fmla="*/ 6 h 193"/>
                    <a:gd name="T18" fmla="*/ 61 w 121"/>
                    <a:gd name="T19" fmla="*/ 0 h 193"/>
                    <a:gd name="T20" fmla="*/ 88 w 121"/>
                    <a:gd name="T21" fmla="*/ 6 h 193"/>
                    <a:gd name="T22" fmla="*/ 107 w 121"/>
                    <a:gd name="T23" fmla="*/ 20 h 193"/>
                    <a:gd name="T24" fmla="*/ 118 w 121"/>
                    <a:gd name="T25" fmla="*/ 41 h 193"/>
                    <a:gd name="T26" fmla="*/ 121 w 121"/>
                    <a:gd name="T27" fmla="*/ 68 h 193"/>
                    <a:gd name="T28" fmla="*/ 121 w 121"/>
                    <a:gd name="T29" fmla="*/ 126 h 193"/>
                    <a:gd name="T30" fmla="*/ 117 w 121"/>
                    <a:gd name="T31" fmla="*/ 152 h 193"/>
                    <a:gd name="T32" fmla="*/ 106 w 121"/>
                    <a:gd name="T33" fmla="*/ 174 h 193"/>
                    <a:gd name="T34" fmla="*/ 87 w 121"/>
                    <a:gd name="T35" fmla="*/ 188 h 193"/>
                    <a:gd name="T36" fmla="*/ 61 w 121"/>
                    <a:gd name="T37" fmla="*/ 193 h 193"/>
                    <a:gd name="T38" fmla="*/ 61 w 121"/>
                    <a:gd name="T39" fmla="*/ 17 h 193"/>
                    <a:gd name="T40" fmla="*/ 41 w 121"/>
                    <a:gd name="T41" fmla="*/ 21 h 193"/>
                    <a:gd name="T42" fmla="*/ 27 w 121"/>
                    <a:gd name="T43" fmla="*/ 31 h 193"/>
                    <a:gd name="T44" fmla="*/ 20 w 121"/>
                    <a:gd name="T45" fmla="*/ 47 h 193"/>
                    <a:gd name="T46" fmla="*/ 18 w 121"/>
                    <a:gd name="T47" fmla="*/ 68 h 193"/>
                    <a:gd name="T48" fmla="*/ 18 w 121"/>
                    <a:gd name="T49" fmla="*/ 126 h 193"/>
                    <a:gd name="T50" fmla="*/ 20 w 121"/>
                    <a:gd name="T51" fmla="*/ 146 h 193"/>
                    <a:gd name="T52" fmla="*/ 28 w 121"/>
                    <a:gd name="T53" fmla="*/ 162 h 193"/>
                    <a:gd name="T54" fmla="*/ 42 w 121"/>
                    <a:gd name="T55" fmla="*/ 172 h 193"/>
                    <a:gd name="T56" fmla="*/ 61 w 121"/>
                    <a:gd name="T57" fmla="*/ 176 h 193"/>
                    <a:gd name="T58" fmla="*/ 80 w 121"/>
                    <a:gd name="T59" fmla="*/ 172 h 193"/>
                    <a:gd name="T60" fmla="*/ 93 w 121"/>
                    <a:gd name="T61" fmla="*/ 162 h 193"/>
                    <a:gd name="T62" fmla="*/ 101 w 121"/>
                    <a:gd name="T63" fmla="*/ 146 h 193"/>
                    <a:gd name="T64" fmla="*/ 103 w 121"/>
                    <a:gd name="T65" fmla="*/ 126 h 193"/>
                    <a:gd name="T66" fmla="*/ 103 w 121"/>
                    <a:gd name="T67" fmla="*/ 68 h 193"/>
                    <a:gd name="T68" fmla="*/ 101 w 121"/>
                    <a:gd name="T69" fmla="*/ 47 h 193"/>
                    <a:gd name="T70" fmla="*/ 94 w 121"/>
                    <a:gd name="T71" fmla="*/ 31 h 193"/>
                    <a:gd name="T72" fmla="*/ 80 w 121"/>
                    <a:gd name="T73" fmla="*/ 21 h 193"/>
                    <a:gd name="T74" fmla="*/ 61 w 121"/>
                    <a:gd name="T75" fmla="*/ 17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21" h="193">
                      <a:moveTo>
                        <a:pt x="61" y="193"/>
                      </a:moveTo>
                      <a:cubicBezTo>
                        <a:pt x="51" y="193"/>
                        <a:pt x="42" y="192"/>
                        <a:pt x="34" y="188"/>
                      </a:cubicBezTo>
                      <a:cubicBezTo>
                        <a:pt x="27" y="185"/>
                        <a:pt x="20" y="180"/>
                        <a:pt x="15" y="174"/>
                      </a:cubicBezTo>
                      <a:cubicBezTo>
                        <a:pt x="10" y="168"/>
                        <a:pt x="6" y="160"/>
                        <a:pt x="4" y="152"/>
                      </a:cubicBezTo>
                      <a:cubicBezTo>
                        <a:pt x="1" y="144"/>
                        <a:pt x="0" y="135"/>
                        <a:pt x="0" y="126"/>
                      </a:cubicBezTo>
                      <a:cubicBezTo>
                        <a:pt x="0" y="68"/>
                        <a:pt x="0" y="68"/>
                        <a:pt x="0" y="68"/>
                      </a:cubicBezTo>
                      <a:cubicBezTo>
                        <a:pt x="0" y="58"/>
                        <a:pt x="1" y="50"/>
                        <a:pt x="3" y="41"/>
                      </a:cubicBezTo>
                      <a:cubicBezTo>
                        <a:pt x="6" y="33"/>
                        <a:pt x="9" y="26"/>
                        <a:pt x="14" y="20"/>
                      </a:cubicBezTo>
                      <a:cubicBezTo>
                        <a:pt x="19" y="14"/>
                        <a:pt x="25" y="9"/>
                        <a:pt x="33" y="6"/>
                      </a:cubicBezTo>
                      <a:cubicBezTo>
                        <a:pt x="40" y="2"/>
                        <a:pt x="50" y="0"/>
                        <a:pt x="61" y="0"/>
                      </a:cubicBezTo>
                      <a:cubicBezTo>
                        <a:pt x="71" y="0"/>
                        <a:pt x="81" y="2"/>
                        <a:pt x="88" y="6"/>
                      </a:cubicBezTo>
                      <a:cubicBezTo>
                        <a:pt x="96" y="9"/>
                        <a:pt x="102" y="14"/>
                        <a:pt x="107" y="20"/>
                      </a:cubicBezTo>
                      <a:cubicBezTo>
                        <a:pt x="112" y="26"/>
                        <a:pt x="116" y="33"/>
                        <a:pt x="118" y="41"/>
                      </a:cubicBezTo>
                      <a:cubicBezTo>
                        <a:pt x="120" y="50"/>
                        <a:pt x="121" y="58"/>
                        <a:pt x="121" y="68"/>
                      </a:cubicBezTo>
                      <a:cubicBezTo>
                        <a:pt x="121" y="126"/>
                        <a:pt x="121" y="126"/>
                        <a:pt x="121" y="126"/>
                      </a:cubicBezTo>
                      <a:cubicBezTo>
                        <a:pt x="121" y="135"/>
                        <a:pt x="120" y="144"/>
                        <a:pt x="117" y="152"/>
                      </a:cubicBezTo>
                      <a:cubicBezTo>
                        <a:pt x="115" y="160"/>
                        <a:pt x="111" y="168"/>
                        <a:pt x="106" y="174"/>
                      </a:cubicBezTo>
                      <a:cubicBezTo>
                        <a:pt x="101" y="180"/>
                        <a:pt x="95" y="185"/>
                        <a:pt x="87" y="188"/>
                      </a:cubicBezTo>
                      <a:cubicBezTo>
                        <a:pt x="80" y="192"/>
                        <a:pt x="71" y="193"/>
                        <a:pt x="61" y="193"/>
                      </a:cubicBezTo>
                      <a:close/>
                      <a:moveTo>
                        <a:pt x="61" y="17"/>
                      </a:moveTo>
                      <a:cubicBezTo>
                        <a:pt x="53" y="17"/>
                        <a:pt x="46" y="18"/>
                        <a:pt x="41" y="21"/>
                      </a:cubicBezTo>
                      <a:cubicBezTo>
                        <a:pt x="35" y="23"/>
                        <a:pt x="31" y="27"/>
                        <a:pt x="27" y="31"/>
                      </a:cubicBezTo>
                      <a:cubicBezTo>
                        <a:pt x="24" y="36"/>
                        <a:pt x="22" y="41"/>
                        <a:pt x="20" y="47"/>
                      </a:cubicBezTo>
                      <a:cubicBezTo>
                        <a:pt x="19" y="53"/>
                        <a:pt x="18" y="60"/>
                        <a:pt x="18" y="68"/>
                      </a:cubicBezTo>
                      <a:cubicBezTo>
                        <a:pt x="18" y="126"/>
                        <a:pt x="18" y="126"/>
                        <a:pt x="18" y="126"/>
                      </a:cubicBezTo>
                      <a:cubicBezTo>
                        <a:pt x="18" y="133"/>
                        <a:pt x="19" y="140"/>
                        <a:pt x="20" y="146"/>
                      </a:cubicBezTo>
                      <a:cubicBezTo>
                        <a:pt x="22" y="152"/>
                        <a:pt x="25" y="158"/>
                        <a:pt x="28" y="162"/>
                      </a:cubicBezTo>
                      <a:cubicBezTo>
                        <a:pt x="32" y="167"/>
                        <a:pt x="36" y="170"/>
                        <a:pt x="42" y="172"/>
                      </a:cubicBezTo>
                      <a:cubicBezTo>
                        <a:pt x="47" y="175"/>
                        <a:pt x="53" y="176"/>
                        <a:pt x="61" y="176"/>
                      </a:cubicBezTo>
                      <a:cubicBezTo>
                        <a:pt x="68" y="176"/>
                        <a:pt x="74" y="175"/>
                        <a:pt x="80" y="172"/>
                      </a:cubicBezTo>
                      <a:cubicBezTo>
                        <a:pt x="85" y="170"/>
                        <a:pt x="90" y="167"/>
                        <a:pt x="93" y="162"/>
                      </a:cubicBezTo>
                      <a:cubicBezTo>
                        <a:pt x="96" y="158"/>
                        <a:pt x="99" y="152"/>
                        <a:pt x="101" y="146"/>
                      </a:cubicBezTo>
                      <a:cubicBezTo>
                        <a:pt x="102" y="140"/>
                        <a:pt x="103" y="133"/>
                        <a:pt x="103" y="126"/>
                      </a:cubicBezTo>
                      <a:cubicBezTo>
                        <a:pt x="103" y="68"/>
                        <a:pt x="103" y="68"/>
                        <a:pt x="103" y="68"/>
                      </a:cubicBezTo>
                      <a:cubicBezTo>
                        <a:pt x="103" y="60"/>
                        <a:pt x="103" y="53"/>
                        <a:pt x="101" y="47"/>
                      </a:cubicBezTo>
                      <a:cubicBezTo>
                        <a:pt x="99" y="41"/>
                        <a:pt x="97" y="36"/>
                        <a:pt x="94" y="31"/>
                      </a:cubicBezTo>
                      <a:cubicBezTo>
                        <a:pt x="90" y="27"/>
                        <a:pt x="86" y="23"/>
                        <a:pt x="80" y="21"/>
                      </a:cubicBezTo>
                      <a:cubicBezTo>
                        <a:pt x="75" y="18"/>
                        <a:pt x="69" y="17"/>
                        <a:pt x="61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3" name="Freeform 15">
                  <a:extLst>
                    <a:ext uri="{FF2B5EF4-FFF2-40B4-BE49-F238E27FC236}">
                      <a16:creationId xmlns:a16="http://schemas.microsoft.com/office/drawing/2014/main" id="{6A36F3AC-4D8C-42C1-A6DE-9A7A90BDF4B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448466" y="2071103"/>
                  <a:ext cx="107602" cy="173662"/>
                </a:xfrm>
                <a:custGeom>
                  <a:avLst/>
                  <a:gdLst>
                    <a:gd name="T0" fmla="*/ 115 w 118"/>
                    <a:gd name="T1" fmla="*/ 52 h 190"/>
                    <a:gd name="T2" fmla="*/ 104 w 118"/>
                    <a:gd name="T3" fmla="*/ 86 h 190"/>
                    <a:gd name="T4" fmla="*/ 72 w 118"/>
                    <a:gd name="T5" fmla="*/ 103 h 190"/>
                    <a:gd name="T6" fmla="*/ 117 w 118"/>
                    <a:gd name="T7" fmla="*/ 177 h 190"/>
                    <a:gd name="T8" fmla="*/ 117 w 118"/>
                    <a:gd name="T9" fmla="*/ 176 h 190"/>
                    <a:gd name="T10" fmla="*/ 118 w 118"/>
                    <a:gd name="T11" fmla="*/ 182 h 190"/>
                    <a:gd name="T12" fmla="*/ 115 w 118"/>
                    <a:gd name="T13" fmla="*/ 188 h 190"/>
                    <a:gd name="T14" fmla="*/ 109 w 118"/>
                    <a:gd name="T15" fmla="*/ 190 h 190"/>
                    <a:gd name="T16" fmla="*/ 101 w 118"/>
                    <a:gd name="T17" fmla="*/ 186 h 190"/>
                    <a:gd name="T18" fmla="*/ 53 w 118"/>
                    <a:gd name="T19" fmla="*/ 103 h 190"/>
                    <a:gd name="T20" fmla="*/ 18 w 118"/>
                    <a:gd name="T21" fmla="*/ 103 h 190"/>
                    <a:gd name="T22" fmla="*/ 18 w 118"/>
                    <a:gd name="T23" fmla="*/ 181 h 190"/>
                    <a:gd name="T24" fmla="*/ 15 w 118"/>
                    <a:gd name="T25" fmla="*/ 187 h 190"/>
                    <a:gd name="T26" fmla="*/ 9 w 118"/>
                    <a:gd name="T27" fmla="*/ 190 h 190"/>
                    <a:gd name="T28" fmla="*/ 3 w 118"/>
                    <a:gd name="T29" fmla="*/ 188 h 190"/>
                    <a:gd name="T30" fmla="*/ 0 w 118"/>
                    <a:gd name="T31" fmla="*/ 181 h 190"/>
                    <a:gd name="T32" fmla="*/ 0 w 118"/>
                    <a:gd name="T33" fmla="*/ 11 h 190"/>
                    <a:gd name="T34" fmla="*/ 3 w 118"/>
                    <a:gd name="T35" fmla="*/ 3 h 190"/>
                    <a:gd name="T36" fmla="*/ 11 w 118"/>
                    <a:gd name="T37" fmla="*/ 0 h 190"/>
                    <a:gd name="T38" fmla="*/ 58 w 118"/>
                    <a:gd name="T39" fmla="*/ 0 h 190"/>
                    <a:gd name="T40" fmla="*/ 85 w 118"/>
                    <a:gd name="T41" fmla="*/ 4 h 190"/>
                    <a:gd name="T42" fmla="*/ 103 w 118"/>
                    <a:gd name="T43" fmla="*/ 16 h 190"/>
                    <a:gd name="T44" fmla="*/ 113 w 118"/>
                    <a:gd name="T45" fmla="*/ 33 h 190"/>
                    <a:gd name="T46" fmla="*/ 115 w 118"/>
                    <a:gd name="T47" fmla="*/ 52 h 190"/>
                    <a:gd name="T48" fmla="*/ 98 w 118"/>
                    <a:gd name="T49" fmla="*/ 52 h 190"/>
                    <a:gd name="T50" fmla="*/ 96 w 118"/>
                    <a:gd name="T51" fmla="*/ 40 h 190"/>
                    <a:gd name="T52" fmla="*/ 90 w 118"/>
                    <a:gd name="T53" fmla="*/ 28 h 190"/>
                    <a:gd name="T54" fmla="*/ 77 w 118"/>
                    <a:gd name="T55" fmla="*/ 20 h 190"/>
                    <a:gd name="T56" fmla="*/ 57 w 118"/>
                    <a:gd name="T57" fmla="*/ 17 h 190"/>
                    <a:gd name="T58" fmla="*/ 18 w 118"/>
                    <a:gd name="T59" fmla="*/ 17 h 190"/>
                    <a:gd name="T60" fmla="*/ 18 w 118"/>
                    <a:gd name="T61" fmla="*/ 86 h 190"/>
                    <a:gd name="T62" fmla="*/ 59 w 118"/>
                    <a:gd name="T63" fmla="*/ 86 h 190"/>
                    <a:gd name="T64" fmla="*/ 88 w 118"/>
                    <a:gd name="T65" fmla="*/ 78 h 190"/>
                    <a:gd name="T66" fmla="*/ 98 w 118"/>
                    <a:gd name="T67" fmla="*/ 52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18" h="190">
                      <a:moveTo>
                        <a:pt x="115" y="52"/>
                      </a:moveTo>
                      <a:cubicBezTo>
                        <a:pt x="115" y="66"/>
                        <a:pt x="112" y="77"/>
                        <a:pt x="104" y="86"/>
                      </a:cubicBezTo>
                      <a:cubicBezTo>
                        <a:pt x="96" y="94"/>
                        <a:pt x="86" y="100"/>
                        <a:pt x="72" y="103"/>
                      </a:cubicBezTo>
                      <a:cubicBezTo>
                        <a:pt x="117" y="177"/>
                        <a:pt x="117" y="177"/>
                        <a:pt x="117" y="177"/>
                      </a:cubicBezTo>
                      <a:cubicBezTo>
                        <a:pt x="117" y="176"/>
                        <a:pt x="117" y="176"/>
                        <a:pt x="117" y="176"/>
                      </a:cubicBezTo>
                      <a:cubicBezTo>
                        <a:pt x="118" y="178"/>
                        <a:pt x="118" y="180"/>
                        <a:pt x="118" y="182"/>
                      </a:cubicBezTo>
                      <a:cubicBezTo>
                        <a:pt x="118" y="184"/>
                        <a:pt x="117" y="186"/>
                        <a:pt x="115" y="188"/>
                      </a:cubicBezTo>
                      <a:cubicBezTo>
                        <a:pt x="112" y="189"/>
                        <a:pt x="110" y="190"/>
                        <a:pt x="109" y="190"/>
                      </a:cubicBezTo>
                      <a:cubicBezTo>
                        <a:pt x="105" y="190"/>
                        <a:pt x="103" y="189"/>
                        <a:pt x="101" y="186"/>
                      </a:cubicBezTo>
                      <a:cubicBezTo>
                        <a:pt x="53" y="103"/>
                        <a:pt x="53" y="103"/>
                        <a:pt x="53" y="103"/>
                      </a:cubicBezTo>
                      <a:cubicBezTo>
                        <a:pt x="18" y="103"/>
                        <a:pt x="18" y="103"/>
                        <a:pt x="18" y="103"/>
                      </a:cubicBezTo>
                      <a:cubicBezTo>
                        <a:pt x="18" y="181"/>
                        <a:pt x="18" y="181"/>
                        <a:pt x="18" y="181"/>
                      </a:cubicBezTo>
                      <a:cubicBezTo>
                        <a:pt x="18" y="183"/>
                        <a:pt x="17" y="186"/>
                        <a:pt x="15" y="187"/>
                      </a:cubicBezTo>
                      <a:cubicBezTo>
                        <a:pt x="14" y="189"/>
                        <a:pt x="11" y="190"/>
                        <a:pt x="9" y="190"/>
                      </a:cubicBezTo>
                      <a:cubicBezTo>
                        <a:pt x="7" y="190"/>
                        <a:pt x="5" y="189"/>
                        <a:pt x="3" y="188"/>
                      </a:cubicBezTo>
                      <a:cubicBezTo>
                        <a:pt x="1" y="186"/>
                        <a:pt x="0" y="184"/>
                        <a:pt x="0" y="18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8"/>
                        <a:pt x="1" y="5"/>
                        <a:pt x="3" y="3"/>
                      </a:cubicBezTo>
                      <a:cubicBezTo>
                        <a:pt x="5" y="1"/>
                        <a:pt x="8" y="0"/>
                        <a:pt x="11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69" y="0"/>
                        <a:pt x="78" y="1"/>
                        <a:pt x="85" y="4"/>
                      </a:cubicBezTo>
                      <a:cubicBezTo>
                        <a:pt x="93" y="7"/>
                        <a:pt x="99" y="11"/>
                        <a:pt x="103" y="16"/>
                      </a:cubicBezTo>
                      <a:cubicBezTo>
                        <a:pt x="108" y="21"/>
                        <a:pt x="111" y="27"/>
                        <a:pt x="113" y="33"/>
                      </a:cubicBezTo>
                      <a:cubicBezTo>
                        <a:pt x="114" y="39"/>
                        <a:pt x="115" y="46"/>
                        <a:pt x="115" y="52"/>
                      </a:cubicBezTo>
                      <a:close/>
                      <a:moveTo>
                        <a:pt x="98" y="52"/>
                      </a:moveTo>
                      <a:cubicBezTo>
                        <a:pt x="98" y="48"/>
                        <a:pt x="97" y="44"/>
                        <a:pt x="96" y="40"/>
                      </a:cubicBezTo>
                      <a:cubicBezTo>
                        <a:pt x="95" y="35"/>
                        <a:pt x="93" y="31"/>
                        <a:pt x="90" y="28"/>
                      </a:cubicBezTo>
                      <a:cubicBezTo>
                        <a:pt x="87" y="25"/>
                        <a:pt x="83" y="22"/>
                        <a:pt x="77" y="20"/>
                      </a:cubicBezTo>
                      <a:cubicBezTo>
                        <a:pt x="72" y="18"/>
                        <a:pt x="65" y="17"/>
                        <a:pt x="57" y="17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8" y="86"/>
                        <a:pt x="18" y="86"/>
                        <a:pt x="18" y="86"/>
                      </a:cubicBezTo>
                      <a:cubicBezTo>
                        <a:pt x="59" y="86"/>
                        <a:pt x="59" y="86"/>
                        <a:pt x="59" y="86"/>
                      </a:cubicBezTo>
                      <a:cubicBezTo>
                        <a:pt x="71" y="86"/>
                        <a:pt x="81" y="84"/>
                        <a:pt x="88" y="78"/>
                      </a:cubicBezTo>
                      <a:cubicBezTo>
                        <a:pt x="94" y="72"/>
                        <a:pt x="98" y="63"/>
                        <a:pt x="98" y="5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4" name="Freeform 16">
                  <a:extLst>
                    <a:ext uri="{FF2B5EF4-FFF2-40B4-BE49-F238E27FC236}">
                      <a16:creationId xmlns:a16="http://schemas.microsoft.com/office/drawing/2014/main" id="{0E7029D3-A57B-48AF-BF9F-5E4524D661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83310" y="2068379"/>
                  <a:ext cx="87171" cy="174343"/>
                </a:xfrm>
                <a:custGeom>
                  <a:avLst/>
                  <a:gdLst>
                    <a:gd name="T0" fmla="*/ 96 w 96"/>
                    <a:gd name="T1" fmla="*/ 182 h 191"/>
                    <a:gd name="T2" fmla="*/ 93 w 96"/>
                    <a:gd name="T3" fmla="*/ 188 h 191"/>
                    <a:gd name="T4" fmla="*/ 87 w 96"/>
                    <a:gd name="T5" fmla="*/ 191 h 191"/>
                    <a:gd name="T6" fmla="*/ 11 w 96"/>
                    <a:gd name="T7" fmla="*/ 191 h 191"/>
                    <a:gd name="T8" fmla="*/ 3 w 96"/>
                    <a:gd name="T9" fmla="*/ 188 h 191"/>
                    <a:gd name="T10" fmla="*/ 0 w 96"/>
                    <a:gd name="T11" fmla="*/ 180 h 191"/>
                    <a:gd name="T12" fmla="*/ 0 w 96"/>
                    <a:gd name="T13" fmla="*/ 9 h 191"/>
                    <a:gd name="T14" fmla="*/ 3 w 96"/>
                    <a:gd name="T15" fmla="*/ 3 h 191"/>
                    <a:gd name="T16" fmla="*/ 9 w 96"/>
                    <a:gd name="T17" fmla="*/ 0 h 191"/>
                    <a:gd name="T18" fmla="*/ 15 w 96"/>
                    <a:gd name="T19" fmla="*/ 3 h 191"/>
                    <a:gd name="T20" fmla="*/ 18 w 96"/>
                    <a:gd name="T21" fmla="*/ 9 h 191"/>
                    <a:gd name="T22" fmla="*/ 18 w 96"/>
                    <a:gd name="T23" fmla="*/ 174 h 191"/>
                    <a:gd name="T24" fmla="*/ 87 w 96"/>
                    <a:gd name="T25" fmla="*/ 174 h 191"/>
                    <a:gd name="T26" fmla="*/ 93 w 96"/>
                    <a:gd name="T27" fmla="*/ 176 h 191"/>
                    <a:gd name="T28" fmla="*/ 96 w 96"/>
                    <a:gd name="T29" fmla="*/ 182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96" h="191">
                      <a:moveTo>
                        <a:pt x="96" y="182"/>
                      </a:moveTo>
                      <a:cubicBezTo>
                        <a:pt x="96" y="185"/>
                        <a:pt x="95" y="187"/>
                        <a:pt x="93" y="188"/>
                      </a:cubicBezTo>
                      <a:cubicBezTo>
                        <a:pt x="92" y="190"/>
                        <a:pt x="90" y="191"/>
                        <a:pt x="87" y="191"/>
                      </a:cubicBezTo>
                      <a:cubicBezTo>
                        <a:pt x="11" y="191"/>
                        <a:pt x="11" y="191"/>
                        <a:pt x="11" y="191"/>
                      </a:cubicBezTo>
                      <a:cubicBezTo>
                        <a:pt x="8" y="191"/>
                        <a:pt x="5" y="190"/>
                        <a:pt x="3" y="188"/>
                      </a:cubicBezTo>
                      <a:cubicBezTo>
                        <a:pt x="1" y="186"/>
                        <a:pt x="0" y="184"/>
                        <a:pt x="0" y="180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0" y="7"/>
                        <a:pt x="1" y="5"/>
                        <a:pt x="3" y="3"/>
                      </a:cubicBezTo>
                      <a:cubicBezTo>
                        <a:pt x="5" y="1"/>
                        <a:pt x="7" y="0"/>
                        <a:pt x="9" y="0"/>
                      </a:cubicBezTo>
                      <a:cubicBezTo>
                        <a:pt x="12" y="0"/>
                        <a:pt x="14" y="1"/>
                        <a:pt x="15" y="3"/>
                      </a:cubicBezTo>
                      <a:cubicBezTo>
                        <a:pt x="17" y="5"/>
                        <a:pt x="18" y="7"/>
                        <a:pt x="18" y="9"/>
                      </a:cubicBezTo>
                      <a:cubicBezTo>
                        <a:pt x="18" y="174"/>
                        <a:pt x="18" y="174"/>
                        <a:pt x="18" y="174"/>
                      </a:cubicBezTo>
                      <a:cubicBezTo>
                        <a:pt x="87" y="174"/>
                        <a:pt x="87" y="174"/>
                        <a:pt x="87" y="174"/>
                      </a:cubicBezTo>
                      <a:cubicBezTo>
                        <a:pt x="89" y="174"/>
                        <a:pt x="91" y="175"/>
                        <a:pt x="93" y="176"/>
                      </a:cubicBezTo>
                      <a:cubicBezTo>
                        <a:pt x="95" y="178"/>
                        <a:pt x="96" y="180"/>
                        <a:pt x="96" y="18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5" name="Freeform 17">
                  <a:extLst>
                    <a:ext uri="{FF2B5EF4-FFF2-40B4-BE49-F238E27FC236}">
                      <a16:creationId xmlns:a16="http://schemas.microsoft.com/office/drawing/2014/main" id="{EA442B7D-3456-42E6-B210-29F755B99D5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691593" y="2071103"/>
                  <a:ext cx="104878" cy="171619"/>
                </a:xfrm>
                <a:custGeom>
                  <a:avLst/>
                  <a:gdLst>
                    <a:gd name="T0" fmla="*/ 115 w 115"/>
                    <a:gd name="T1" fmla="*/ 118 h 188"/>
                    <a:gd name="T2" fmla="*/ 111 w 115"/>
                    <a:gd name="T3" fmla="*/ 144 h 188"/>
                    <a:gd name="T4" fmla="*/ 99 w 115"/>
                    <a:gd name="T5" fmla="*/ 166 h 188"/>
                    <a:gd name="T6" fmla="*/ 76 w 115"/>
                    <a:gd name="T7" fmla="*/ 182 h 188"/>
                    <a:gd name="T8" fmla="*/ 42 w 115"/>
                    <a:gd name="T9" fmla="*/ 188 h 188"/>
                    <a:gd name="T10" fmla="*/ 11 w 115"/>
                    <a:gd name="T11" fmla="*/ 188 h 188"/>
                    <a:gd name="T12" fmla="*/ 4 w 115"/>
                    <a:gd name="T13" fmla="*/ 184 h 188"/>
                    <a:gd name="T14" fmla="*/ 0 w 115"/>
                    <a:gd name="T15" fmla="*/ 177 h 188"/>
                    <a:gd name="T16" fmla="*/ 0 w 115"/>
                    <a:gd name="T17" fmla="*/ 11 h 188"/>
                    <a:gd name="T18" fmla="*/ 4 w 115"/>
                    <a:gd name="T19" fmla="*/ 3 h 188"/>
                    <a:gd name="T20" fmla="*/ 11 w 115"/>
                    <a:gd name="T21" fmla="*/ 0 h 188"/>
                    <a:gd name="T22" fmla="*/ 42 w 115"/>
                    <a:gd name="T23" fmla="*/ 0 h 188"/>
                    <a:gd name="T24" fmla="*/ 76 w 115"/>
                    <a:gd name="T25" fmla="*/ 5 h 188"/>
                    <a:gd name="T26" fmla="*/ 99 w 115"/>
                    <a:gd name="T27" fmla="*/ 20 h 188"/>
                    <a:gd name="T28" fmla="*/ 111 w 115"/>
                    <a:gd name="T29" fmla="*/ 42 h 188"/>
                    <a:gd name="T30" fmla="*/ 115 w 115"/>
                    <a:gd name="T31" fmla="*/ 67 h 188"/>
                    <a:gd name="T32" fmla="*/ 115 w 115"/>
                    <a:gd name="T33" fmla="*/ 118 h 188"/>
                    <a:gd name="T34" fmla="*/ 97 w 115"/>
                    <a:gd name="T35" fmla="*/ 67 h 188"/>
                    <a:gd name="T36" fmla="*/ 94 w 115"/>
                    <a:gd name="T37" fmla="*/ 47 h 188"/>
                    <a:gd name="T38" fmla="*/ 86 w 115"/>
                    <a:gd name="T39" fmla="*/ 31 h 188"/>
                    <a:gd name="T40" fmla="*/ 70 w 115"/>
                    <a:gd name="T41" fmla="*/ 21 h 188"/>
                    <a:gd name="T42" fmla="*/ 47 w 115"/>
                    <a:gd name="T43" fmla="*/ 17 h 188"/>
                    <a:gd name="T44" fmla="*/ 18 w 115"/>
                    <a:gd name="T45" fmla="*/ 17 h 188"/>
                    <a:gd name="T46" fmla="*/ 18 w 115"/>
                    <a:gd name="T47" fmla="*/ 171 h 188"/>
                    <a:gd name="T48" fmla="*/ 47 w 115"/>
                    <a:gd name="T49" fmla="*/ 171 h 188"/>
                    <a:gd name="T50" fmla="*/ 70 w 115"/>
                    <a:gd name="T51" fmla="*/ 166 h 188"/>
                    <a:gd name="T52" fmla="*/ 86 w 115"/>
                    <a:gd name="T53" fmla="*/ 155 h 188"/>
                    <a:gd name="T54" fmla="*/ 94 w 115"/>
                    <a:gd name="T55" fmla="*/ 138 h 188"/>
                    <a:gd name="T56" fmla="*/ 97 w 115"/>
                    <a:gd name="T57" fmla="*/ 118 h 188"/>
                    <a:gd name="T58" fmla="*/ 97 w 115"/>
                    <a:gd name="T59" fmla="*/ 67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15" h="188">
                      <a:moveTo>
                        <a:pt x="115" y="118"/>
                      </a:moveTo>
                      <a:cubicBezTo>
                        <a:pt x="115" y="127"/>
                        <a:pt x="113" y="136"/>
                        <a:pt x="111" y="144"/>
                      </a:cubicBezTo>
                      <a:cubicBezTo>
                        <a:pt x="108" y="153"/>
                        <a:pt x="104" y="160"/>
                        <a:pt x="99" y="166"/>
                      </a:cubicBezTo>
                      <a:cubicBezTo>
                        <a:pt x="93" y="173"/>
                        <a:pt x="86" y="178"/>
                        <a:pt x="76" y="182"/>
                      </a:cubicBezTo>
                      <a:cubicBezTo>
                        <a:pt x="67" y="186"/>
                        <a:pt x="56" y="188"/>
                        <a:pt x="42" y="188"/>
                      </a:cubicBezTo>
                      <a:cubicBezTo>
                        <a:pt x="11" y="188"/>
                        <a:pt x="11" y="188"/>
                        <a:pt x="11" y="188"/>
                      </a:cubicBezTo>
                      <a:cubicBezTo>
                        <a:pt x="8" y="188"/>
                        <a:pt x="6" y="187"/>
                        <a:pt x="4" y="184"/>
                      </a:cubicBezTo>
                      <a:cubicBezTo>
                        <a:pt x="2" y="182"/>
                        <a:pt x="0" y="180"/>
                        <a:pt x="0" y="177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8"/>
                        <a:pt x="2" y="5"/>
                        <a:pt x="4" y="3"/>
                      </a:cubicBezTo>
                      <a:cubicBezTo>
                        <a:pt x="6" y="1"/>
                        <a:pt x="8" y="0"/>
                        <a:pt x="11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56" y="0"/>
                        <a:pt x="67" y="1"/>
                        <a:pt x="76" y="5"/>
                      </a:cubicBezTo>
                      <a:cubicBezTo>
                        <a:pt x="86" y="9"/>
                        <a:pt x="93" y="14"/>
                        <a:pt x="99" y="20"/>
                      </a:cubicBezTo>
                      <a:cubicBezTo>
                        <a:pt x="104" y="26"/>
                        <a:pt x="108" y="33"/>
                        <a:pt x="111" y="42"/>
                      </a:cubicBezTo>
                      <a:cubicBezTo>
                        <a:pt x="113" y="50"/>
                        <a:pt x="115" y="58"/>
                        <a:pt x="115" y="67"/>
                      </a:cubicBezTo>
                      <a:lnTo>
                        <a:pt x="115" y="118"/>
                      </a:lnTo>
                      <a:close/>
                      <a:moveTo>
                        <a:pt x="97" y="67"/>
                      </a:moveTo>
                      <a:cubicBezTo>
                        <a:pt x="97" y="60"/>
                        <a:pt x="96" y="54"/>
                        <a:pt x="94" y="47"/>
                      </a:cubicBezTo>
                      <a:cubicBezTo>
                        <a:pt x="92" y="41"/>
                        <a:pt x="90" y="36"/>
                        <a:pt x="86" y="31"/>
                      </a:cubicBezTo>
                      <a:cubicBezTo>
                        <a:pt x="82" y="27"/>
                        <a:pt x="76" y="23"/>
                        <a:pt x="70" y="21"/>
                      </a:cubicBezTo>
                      <a:cubicBezTo>
                        <a:pt x="64" y="18"/>
                        <a:pt x="56" y="17"/>
                        <a:pt x="47" y="17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8" y="171"/>
                        <a:pt x="18" y="171"/>
                        <a:pt x="18" y="171"/>
                      </a:cubicBezTo>
                      <a:cubicBezTo>
                        <a:pt x="47" y="171"/>
                        <a:pt x="47" y="171"/>
                        <a:pt x="47" y="171"/>
                      </a:cubicBezTo>
                      <a:cubicBezTo>
                        <a:pt x="56" y="171"/>
                        <a:pt x="64" y="169"/>
                        <a:pt x="70" y="166"/>
                      </a:cubicBezTo>
                      <a:cubicBezTo>
                        <a:pt x="77" y="164"/>
                        <a:pt x="82" y="160"/>
                        <a:pt x="86" y="155"/>
                      </a:cubicBezTo>
                      <a:cubicBezTo>
                        <a:pt x="90" y="150"/>
                        <a:pt x="93" y="145"/>
                        <a:pt x="94" y="138"/>
                      </a:cubicBezTo>
                      <a:cubicBezTo>
                        <a:pt x="96" y="132"/>
                        <a:pt x="97" y="125"/>
                        <a:pt x="97" y="118"/>
                      </a:cubicBezTo>
                      <a:lnTo>
                        <a:pt x="97" y="6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6" name="Freeform 18">
                  <a:extLst>
                    <a:ext uri="{FF2B5EF4-FFF2-40B4-BE49-F238E27FC236}">
                      <a16:creationId xmlns:a16="http://schemas.microsoft.com/office/drawing/2014/main" id="{699E6C23-68DB-45B7-BE12-FE0695B543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496" y="2068379"/>
                  <a:ext cx="96025" cy="176386"/>
                </a:xfrm>
                <a:custGeom>
                  <a:avLst/>
                  <a:gdLst>
                    <a:gd name="T0" fmla="*/ 0 w 106"/>
                    <a:gd name="T1" fmla="*/ 68 h 193"/>
                    <a:gd name="T2" fmla="*/ 4 w 106"/>
                    <a:gd name="T3" fmla="*/ 40 h 193"/>
                    <a:gd name="T4" fmla="*/ 15 w 106"/>
                    <a:gd name="T5" fmla="*/ 19 h 193"/>
                    <a:gd name="T6" fmla="*/ 33 w 106"/>
                    <a:gd name="T7" fmla="*/ 5 h 193"/>
                    <a:gd name="T8" fmla="*/ 59 w 106"/>
                    <a:gd name="T9" fmla="*/ 0 h 193"/>
                    <a:gd name="T10" fmla="*/ 77 w 106"/>
                    <a:gd name="T11" fmla="*/ 2 h 193"/>
                    <a:gd name="T12" fmla="*/ 91 w 106"/>
                    <a:gd name="T13" fmla="*/ 7 h 193"/>
                    <a:gd name="T14" fmla="*/ 102 w 106"/>
                    <a:gd name="T15" fmla="*/ 13 h 193"/>
                    <a:gd name="T16" fmla="*/ 106 w 106"/>
                    <a:gd name="T17" fmla="*/ 21 h 193"/>
                    <a:gd name="T18" fmla="*/ 103 w 106"/>
                    <a:gd name="T19" fmla="*/ 27 h 193"/>
                    <a:gd name="T20" fmla="*/ 98 w 106"/>
                    <a:gd name="T21" fmla="*/ 29 h 193"/>
                    <a:gd name="T22" fmla="*/ 95 w 106"/>
                    <a:gd name="T23" fmla="*/ 28 h 193"/>
                    <a:gd name="T24" fmla="*/ 92 w 106"/>
                    <a:gd name="T25" fmla="*/ 27 h 193"/>
                    <a:gd name="T26" fmla="*/ 91 w 106"/>
                    <a:gd name="T27" fmla="*/ 26 h 193"/>
                    <a:gd name="T28" fmla="*/ 89 w 106"/>
                    <a:gd name="T29" fmla="*/ 25 h 193"/>
                    <a:gd name="T30" fmla="*/ 76 w 106"/>
                    <a:gd name="T31" fmla="*/ 18 h 193"/>
                    <a:gd name="T32" fmla="*/ 61 w 106"/>
                    <a:gd name="T33" fmla="*/ 16 h 193"/>
                    <a:gd name="T34" fmla="*/ 41 w 106"/>
                    <a:gd name="T35" fmla="*/ 19 h 193"/>
                    <a:gd name="T36" fmla="*/ 27 w 106"/>
                    <a:gd name="T37" fmla="*/ 30 h 193"/>
                    <a:gd name="T38" fmla="*/ 20 w 106"/>
                    <a:gd name="T39" fmla="*/ 46 h 193"/>
                    <a:gd name="T40" fmla="*/ 18 w 106"/>
                    <a:gd name="T41" fmla="*/ 68 h 193"/>
                    <a:gd name="T42" fmla="*/ 18 w 106"/>
                    <a:gd name="T43" fmla="*/ 126 h 193"/>
                    <a:gd name="T44" fmla="*/ 20 w 106"/>
                    <a:gd name="T45" fmla="*/ 147 h 193"/>
                    <a:gd name="T46" fmla="*/ 27 w 106"/>
                    <a:gd name="T47" fmla="*/ 163 h 193"/>
                    <a:gd name="T48" fmla="*/ 41 w 106"/>
                    <a:gd name="T49" fmla="*/ 174 h 193"/>
                    <a:gd name="T50" fmla="*/ 61 w 106"/>
                    <a:gd name="T51" fmla="*/ 177 h 193"/>
                    <a:gd name="T52" fmla="*/ 89 w 106"/>
                    <a:gd name="T53" fmla="*/ 169 h 193"/>
                    <a:gd name="T54" fmla="*/ 92 w 106"/>
                    <a:gd name="T55" fmla="*/ 167 h 193"/>
                    <a:gd name="T56" fmla="*/ 98 w 106"/>
                    <a:gd name="T57" fmla="*/ 164 h 193"/>
                    <a:gd name="T58" fmla="*/ 103 w 106"/>
                    <a:gd name="T59" fmla="*/ 166 h 193"/>
                    <a:gd name="T60" fmla="*/ 106 w 106"/>
                    <a:gd name="T61" fmla="*/ 172 h 193"/>
                    <a:gd name="T62" fmla="*/ 102 w 106"/>
                    <a:gd name="T63" fmla="*/ 180 h 193"/>
                    <a:gd name="T64" fmla="*/ 91 w 106"/>
                    <a:gd name="T65" fmla="*/ 187 h 193"/>
                    <a:gd name="T66" fmla="*/ 77 w 106"/>
                    <a:gd name="T67" fmla="*/ 191 h 193"/>
                    <a:gd name="T68" fmla="*/ 59 w 106"/>
                    <a:gd name="T69" fmla="*/ 193 h 193"/>
                    <a:gd name="T70" fmla="*/ 33 w 106"/>
                    <a:gd name="T71" fmla="*/ 188 h 193"/>
                    <a:gd name="T72" fmla="*/ 15 w 106"/>
                    <a:gd name="T73" fmla="*/ 175 h 193"/>
                    <a:gd name="T74" fmla="*/ 4 w 106"/>
                    <a:gd name="T75" fmla="*/ 153 h 193"/>
                    <a:gd name="T76" fmla="*/ 0 w 106"/>
                    <a:gd name="T77" fmla="*/ 126 h 193"/>
                    <a:gd name="T78" fmla="*/ 0 w 106"/>
                    <a:gd name="T79" fmla="*/ 68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06" h="193">
                      <a:moveTo>
                        <a:pt x="0" y="68"/>
                      </a:moveTo>
                      <a:cubicBezTo>
                        <a:pt x="0" y="57"/>
                        <a:pt x="1" y="48"/>
                        <a:pt x="4" y="40"/>
                      </a:cubicBezTo>
                      <a:cubicBezTo>
                        <a:pt x="6" y="32"/>
                        <a:pt x="10" y="24"/>
                        <a:pt x="15" y="19"/>
                      </a:cubicBezTo>
                      <a:cubicBezTo>
                        <a:pt x="20" y="13"/>
                        <a:pt x="26" y="8"/>
                        <a:pt x="33" y="5"/>
                      </a:cubicBezTo>
                      <a:cubicBezTo>
                        <a:pt x="41" y="2"/>
                        <a:pt x="49" y="0"/>
                        <a:pt x="59" y="0"/>
                      </a:cubicBezTo>
                      <a:cubicBezTo>
                        <a:pt x="65" y="0"/>
                        <a:pt x="71" y="1"/>
                        <a:pt x="77" y="2"/>
                      </a:cubicBezTo>
                      <a:cubicBezTo>
                        <a:pt x="82" y="3"/>
                        <a:pt x="87" y="5"/>
                        <a:pt x="91" y="7"/>
                      </a:cubicBezTo>
                      <a:cubicBezTo>
                        <a:pt x="96" y="9"/>
                        <a:pt x="99" y="11"/>
                        <a:pt x="102" y="13"/>
                      </a:cubicBezTo>
                      <a:cubicBezTo>
                        <a:pt x="104" y="16"/>
                        <a:pt x="106" y="19"/>
                        <a:pt x="106" y="21"/>
                      </a:cubicBezTo>
                      <a:cubicBezTo>
                        <a:pt x="106" y="24"/>
                        <a:pt x="105" y="25"/>
                        <a:pt x="103" y="27"/>
                      </a:cubicBezTo>
                      <a:cubicBezTo>
                        <a:pt x="102" y="28"/>
                        <a:pt x="100" y="29"/>
                        <a:pt x="98" y="29"/>
                      </a:cubicBezTo>
                      <a:cubicBezTo>
                        <a:pt x="97" y="29"/>
                        <a:pt x="96" y="29"/>
                        <a:pt x="95" y="28"/>
                      </a:cubicBezTo>
                      <a:cubicBezTo>
                        <a:pt x="94" y="28"/>
                        <a:pt x="93" y="27"/>
                        <a:pt x="92" y="27"/>
                      </a:cubicBezTo>
                      <a:cubicBezTo>
                        <a:pt x="92" y="26"/>
                        <a:pt x="91" y="26"/>
                        <a:pt x="91" y="26"/>
                      </a:cubicBezTo>
                      <a:cubicBezTo>
                        <a:pt x="90" y="26"/>
                        <a:pt x="90" y="25"/>
                        <a:pt x="89" y="25"/>
                      </a:cubicBezTo>
                      <a:cubicBezTo>
                        <a:pt x="85" y="22"/>
                        <a:pt x="80" y="20"/>
                        <a:pt x="76" y="18"/>
                      </a:cubicBezTo>
                      <a:cubicBezTo>
                        <a:pt x="71" y="17"/>
                        <a:pt x="66" y="16"/>
                        <a:pt x="61" y="16"/>
                      </a:cubicBezTo>
                      <a:cubicBezTo>
                        <a:pt x="53" y="16"/>
                        <a:pt x="46" y="17"/>
                        <a:pt x="41" y="19"/>
                      </a:cubicBezTo>
                      <a:cubicBezTo>
                        <a:pt x="35" y="22"/>
                        <a:pt x="31" y="25"/>
                        <a:pt x="27" y="30"/>
                      </a:cubicBezTo>
                      <a:cubicBezTo>
                        <a:pt x="24" y="34"/>
                        <a:pt x="22" y="40"/>
                        <a:pt x="20" y="46"/>
                      </a:cubicBezTo>
                      <a:cubicBezTo>
                        <a:pt x="19" y="52"/>
                        <a:pt x="18" y="60"/>
                        <a:pt x="18" y="68"/>
                      </a:cubicBezTo>
                      <a:cubicBezTo>
                        <a:pt x="18" y="126"/>
                        <a:pt x="18" y="126"/>
                        <a:pt x="18" y="126"/>
                      </a:cubicBezTo>
                      <a:cubicBezTo>
                        <a:pt x="18" y="134"/>
                        <a:pt x="19" y="141"/>
                        <a:pt x="20" y="147"/>
                      </a:cubicBezTo>
                      <a:cubicBezTo>
                        <a:pt x="22" y="154"/>
                        <a:pt x="24" y="159"/>
                        <a:pt x="27" y="163"/>
                      </a:cubicBezTo>
                      <a:cubicBezTo>
                        <a:pt x="31" y="168"/>
                        <a:pt x="35" y="171"/>
                        <a:pt x="41" y="174"/>
                      </a:cubicBezTo>
                      <a:cubicBezTo>
                        <a:pt x="46" y="176"/>
                        <a:pt x="53" y="177"/>
                        <a:pt x="61" y="177"/>
                      </a:cubicBezTo>
                      <a:cubicBezTo>
                        <a:pt x="71" y="177"/>
                        <a:pt x="81" y="174"/>
                        <a:pt x="89" y="169"/>
                      </a:cubicBezTo>
                      <a:cubicBezTo>
                        <a:pt x="92" y="167"/>
                        <a:pt x="92" y="167"/>
                        <a:pt x="92" y="167"/>
                      </a:cubicBezTo>
                      <a:cubicBezTo>
                        <a:pt x="94" y="165"/>
                        <a:pt x="96" y="164"/>
                        <a:pt x="98" y="164"/>
                      </a:cubicBezTo>
                      <a:cubicBezTo>
                        <a:pt x="100" y="164"/>
                        <a:pt x="102" y="165"/>
                        <a:pt x="103" y="166"/>
                      </a:cubicBezTo>
                      <a:cubicBezTo>
                        <a:pt x="105" y="168"/>
                        <a:pt x="106" y="170"/>
                        <a:pt x="106" y="172"/>
                      </a:cubicBezTo>
                      <a:cubicBezTo>
                        <a:pt x="106" y="175"/>
                        <a:pt x="104" y="177"/>
                        <a:pt x="102" y="180"/>
                      </a:cubicBezTo>
                      <a:cubicBezTo>
                        <a:pt x="99" y="183"/>
                        <a:pt x="96" y="185"/>
                        <a:pt x="91" y="187"/>
                      </a:cubicBezTo>
                      <a:cubicBezTo>
                        <a:pt x="87" y="189"/>
                        <a:pt x="82" y="190"/>
                        <a:pt x="77" y="191"/>
                      </a:cubicBezTo>
                      <a:cubicBezTo>
                        <a:pt x="71" y="192"/>
                        <a:pt x="65" y="193"/>
                        <a:pt x="59" y="193"/>
                      </a:cubicBezTo>
                      <a:cubicBezTo>
                        <a:pt x="49" y="193"/>
                        <a:pt x="41" y="191"/>
                        <a:pt x="33" y="188"/>
                      </a:cubicBezTo>
                      <a:cubicBezTo>
                        <a:pt x="26" y="185"/>
                        <a:pt x="20" y="180"/>
                        <a:pt x="15" y="175"/>
                      </a:cubicBezTo>
                      <a:cubicBezTo>
                        <a:pt x="10" y="169"/>
                        <a:pt x="6" y="162"/>
                        <a:pt x="4" y="153"/>
                      </a:cubicBezTo>
                      <a:cubicBezTo>
                        <a:pt x="1" y="145"/>
                        <a:pt x="0" y="136"/>
                        <a:pt x="0" y="126"/>
                      </a:cubicBezTo>
                      <a:lnTo>
                        <a:pt x="0" y="6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7" name="Freeform 19">
                  <a:extLst>
                    <a:ext uri="{FF2B5EF4-FFF2-40B4-BE49-F238E27FC236}">
                      <a16:creationId xmlns:a16="http://schemas.microsoft.com/office/drawing/2014/main" id="{095E5614-6D41-4E49-924D-018C4A8FE37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006227" y="2068379"/>
                  <a:ext cx="110326" cy="176386"/>
                </a:xfrm>
                <a:custGeom>
                  <a:avLst/>
                  <a:gdLst>
                    <a:gd name="T0" fmla="*/ 61 w 121"/>
                    <a:gd name="T1" fmla="*/ 193 h 193"/>
                    <a:gd name="T2" fmla="*/ 34 w 121"/>
                    <a:gd name="T3" fmla="*/ 188 h 193"/>
                    <a:gd name="T4" fmla="*/ 16 w 121"/>
                    <a:gd name="T5" fmla="*/ 174 h 193"/>
                    <a:gd name="T6" fmla="*/ 4 w 121"/>
                    <a:gd name="T7" fmla="*/ 152 h 193"/>
                    <a:gd name="T8" fmla="*/ 0 w 121"/>
                    <a:gd name="T9" fmla="*/ 126 h 193"/>
                    <a:gd name="T10" fmla="*/ 0 w 121"/>
                    <a:gd name="T11" fmla="*/ 68 h 193"/>
                    <a:gd name="T12" fmla="*/ 4 w 121"/>
                    <a:gd name="T13" fmla="*/ 41 h 193"/>
                    <a:gd name="T14" fmla="*/ 14 w 121"/>
                    <a:gd name="T15" fmla="*/ 20 h 193"/>
                    <a:gd name="T16" fmla="*/ 33 w 121"/>
                    <a:gd name="T17" fmla="*/ 6 h 193"/>
                    <a:gd name="T18" fmla="*/ 61 w 121"/>
                    <a:gd name="T19" fmla="*/ 0 h 193"/>
                    <a:gd name="T20" fmla="*/ 89 w 121"/>
                    <a:gd name="T21" fmla="*/ 6 h 193"/>
                    <a:gd name="T22" fmla="*/ 107 w 121"/>
                    <a:gd name="T23" fmla="*/ 20 h 193"/>
                    <a:gd name="T24" fmla="*/ 118 w 121"/>
                    <a:gd name="T25" fmla="*/ 41 h 193"/>
                    <a:gd name="T26" fmla="*/ 121 w 121"/>
                    <a:gd name="T27" fmla="*/ 68 h 193"/>
                    <a:gd name="T28" fmla="*/ 121 w 121"/>
                    <a:gd name="T29" fmla="*/ 126 h 193"/>
                    <a:gd name="T30" fmla="*/ 118 w 121"/>
                    <a:gd name="T31" fmla="*/ 152 h 193"/>
                    <a:gd name="T32" fmla="*/ 106 w 121"/>
                    <a:gd name="T33" fmla="*/ 174 h 193"/>
                    <a:gd name="T34" fmla="*/ 87 w 121"/>
                    <a:gd name="T35" fmla="*/ 188 h 193"/>
                    <a:gd name="T36" fmla="*/ 61 w 121"/>
                    <a:gd name="T37" fmla="*/ 193 h 193"/>
                    <a:gd name="T38" fmla="*/ 61 w 121"/>
                    <a:gd name="T39" fmla="*/ 17 h 193"/>
                    <a:gd name="T40" fmla="*/ 41 w 121"/>
                    <a:gd name="T41" fmla="*/ 21 h 193"/>
                    <a:gd name="T42" fmla="*/ 28 w 121"/>
                    <a:gd name="T43" fmla="*/ 31 h 193"/>
                    <a:gd name="T44" fmla="*/ 20 w 121"/>
                    <a:gd name="T45" fmla="*/ 47 h 193"/>
                    <a:gd name="T46" fmla="*/ 18 w 121"/>
                    <a:gd name="T47" fmla="*/ 68 h 193"/>
                    <a:gd name="T48" fmla="*/ 18 w 121"/>
                    <a:gd name="T49" fmla="*/ 126 h 193"/>
                    <a:gd name="T50" fmla="*/ 21 w 121"/>
                    <a:gd name="T51" fmla="*/ 146 h 193"/>
                    <a:gd name="T52" fmla="*/ 28 w 121"/>
                    <a:gd name="T53" fmla="*/ 162 h 193"/>
                    <a:gd name="T54" fmla="*/ 42 w 121"/>
                    <a:gd name="T55" fmla="*/ 172 h 193"/>
                    <a:gd name="T56" fmla="*/ 61 w 121"/>
                    <a:gd name="T57" fmla="*/ 176 h 193"/>
                    <a:gd name="T58" fmla="*/ 80 w 121"/>
                    <a:gd name="T59" fmla="*/ 172 h 193"/>
                    <a:gd name="T60" fmla="*/ 93 w 121"/>
                    <a:gd name="T61" fmla="*/ 162 h 193"/>
                    <a:gd name="T62" fmla="*/ 101 w 121"/>
                    <a:gd name="T63" fmla="*/ 146 h 193"/>
                    <a:gd name="T64" fmla="*/ 104 w 121"/>
                    <a:gd name="T65" fmla="*/ 126 h 193"/>
                    <a:gd name="T66" fmla="*/ 104 w 121"/>
                    <a:gd name="T67" fmla="*/ 68 h 193"/>
                    <a:gd name="T68" fmla="*/ 101 w 121"/>
                    <a:gd name="T69" fmla="*/ 47 h 193"/>
                    <a:gd name="T70" fmla="*/ 94 w 121"/>
                    <a:gd name="T71" fmla="*/ 31 h 193"/>
                    <a:gd name="T72" fmla="*/ 81 w 121"/>
                    <a:gd name="T73" fmla="*/ 21 h 193"/>
                    <a:gd name="T74" fmla="*/ 61 w 121"/>
                    <a:gd name="T75" fmla="*/ 17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21" h="193">
                      <a:moveTo>
                        <a:pt x="61" y="193"/>
                      </a:moveTo>
                      <a:cubicBezTo>
                        <a:pt x="51" y="193"/>
                        <a:pt x="42" y="192"/>
                        <a:pt x="34" y="188"/>
                      </a:cubicBezTo>
                      <a:cubicBezTo>
                        <a:pt x="27" y="185"/>
                        <a:pt x="21" y="180"/>
                        <a:pt x="16" y="174"/>
                      </a:cubicBezTo>
                      <a:cubicBezTo>
                        <a:pt x="11" y="168"/>
                        <a:pt x="7" y="160"/>
                        <a:pt x="4" y="152"/>
                      </a:cubicBezTo>
                      <a:cubicBezTo>
                        <a:pt x="2" y="144"/>
                        <a:pt x="0" y="135"/>
                        <a:pt x="0" y="126"/>
                      </a:cubicBezTo>
                      <a:cubicBezTo>
                        <a:pt x="0" y="68"/>
                        <a:pt x="0" y="68"/>
                        <a:pt x="0" y="68"/>
                      </a:cubicBezTo>
                      <a:cubicBezTo>
                        <a:pt x="0" y="58"/>
                        <a:pt x="1" y="50"/>
                        <a:pt x="4" y="41"/>
                      </a:cubicBezTo>
                      <a:cubicBezTo>
                        <a:pt x="6" y="33"/>
                        <a:pt x="9" y="26"/>
                        <a:pt x="14" y="20"/>
                      </a:cubicBezTo>
                      <a:cubicBezTo>
                        <a:pt x="19" y="14"/>
                        <a:pt x="25" y="9"/>
                        <a:pt x="33" y="6"/>
                      </a:cubicBezTo>
                      <a:cubicBezTo>
                        <a:pt x="41" y="2"/>
                        <a:pt x="50" y="0"/>
                        <a:pt x="61" y="0"/>
                      </a:cubicBezTo>
                      <a:cubicBezTo>
                        <a:pt x="72" y="0"/>
                        <a:pt x="81" y="2"/>
                        <a:pt x="89" y="6"/>
                      </a:cubicBezTo>
                      <a:cubicBezTo>
                        <a:pt x="96" y="9"/>
                        <a:pt x="103" y="14"/>
                        <a:pt x="107" y="20"/>
                      </a:cubicBezTo>
                      <a:cubicBezTo>
                        <a:pt x="112" y="26"/>
                        <a:pt x="116" y="33"/>
                        <a:pt x="118" y="41"/>
                      </a:cubicBezTo>
                      <a:cubicBezTo>
                        <a:pt x="120" y="50"/>
                        <a:pt x="121" y="58"/>
                        <a:pt x="121" y="68"/>
                      </a:cubicBezTo>
                      <a:cubicBezTo>
                        <a:pt x="121" y="126"/>
                        <a:pt x="121" y="126"/>
                        <a:pt x="121" y="126"/>
                      </a:cubicBezTo>
                      <a:cubicBezTo>
                        <a:pt x="121" y="135"/>
                        <a:pt x="120" y="144"/>
                        <a:pt x="118" y="152"/>
                      </a:cubicBezTo>
                      <a:cubicBezTo>
                        <a:pt x="115" y="160"/>
                        <a:pt x="111" y="168"/>
                        <a:pt x="106" y="174"/>
                      </a:cubicBezTo>
                      <a:cubicBezTo>
                        <a:pt x="101" y="180"/>
                        <a:pt x="95" y="185"/>
                        <a:pt x="87" y="188"/>
                      </a:cubicBezTo>
                      <a:cubicBezTo>
                        <a:pt x="80" y="192"/>
                        <a:pt x="71" y="193"/>
                        <a:pt x="61" y="193"/>
                      </a:cubicBezTo>
                      <a:close/>
                      <a:moveTo>
                        <a:pt x="61" y="17"/>
                      </a:moveTo>
                      <a:cubicBezTo>
                        <a:pt x="53" y="17"/>
                        <a:pt x="46" y="18"/>
                        <a:pt x="41" y="21"/>
                      </a:cubicBezTo>
                      <a:cubicBezTo>
                        <a:pt x="35" y="23"/>
                        <a:pt x="31" y="27"/>
                        <a:pt x="28" y="31"/>
                      </a:cubicBezTo>
                      <a:cubicBezTo>
                        <a:pt x="24" y="36"/>
                        <a:pt x="22" y="41"/>
                        <a:pt x="20" y="47"/>
                      </a:cubicBezTo>
                      <a:cubicBezTo>
                        <a:pt x="19" y="53"/>
                        <a:pt x="18" y="60"/>
                        <a:pt x="18" y="68"/>
                      </a:cubicBezTo>
                      <a:cubicBezTo>
                        <a:pt x="18" y="126"/>
                        <a:pt x="18" y="126"/>
                        <a:pt x="18" y="126"/>
                      </a:cubicBezTo>
                      <a:cubicBezTo>
                        <a:pt x="18" y="133"/>
                        <a:pt x="19" y="140"/>
                        <a:pt x="21" y="146"/>
                      </a:cubicBezTo>
                      <a:cubicBezTo>
                        <a:pt x="22" y="152"/>
                        <a:pt x="25" y="158"/>
                        <a:pt x="28" y="162"/>
                      </a:cubicBezTo>
                      <a:cubicBezTo>
                        <a:pt x="32" y="167"/>
                        <a:pt x="37" y="170"/>
                        <a:pt x="42" y="172"/>
                      </a:cubicBezTo>
                      <a:cubicBezTo>
                        <a:pt x="47" y="175"/>
                        <a:pt x="54" y="176"/>
                        <a:pt x="61" y="176"/>
                      </a:cubicBezTo>
                      <a:cubicBezTo>
                        <a:pt x="68" y="176"/>
                        <a:pt x="75" y="175"/>
                        <a:pt x="80" y="172"/>
                      </a:cubicBezTo>
                      <a:cubicBezTo>
                        <a:pt x="85" y="170"/>
                        <a:pt x="90" y="167"/>
                        <a:pt x="93" y="162"/>
                      </a:cubicBezTo>
                      <a:cubicBezTo>
                        <a:pt x="97" y="158"/>
                        <a:pt x="99" y="152"/>
                        <a:pt x="101" y="146"/>
                      </a:cubicBezTo>
                      <a:cubicBezTo>
                        <a:pt x="103" y="140"/>
                        <a:pt x="104" y="133"/>
                        <a:pt x="104" y="126"/>
                      </a:cubicBezTo>
                      <a:cubicBezTo>
                        <a:pt x="104" y="68"/>
                        <a:pt x="104" y="68"/>
                        <a:pt x="104" y="68"/>
                      </a:cubicBezTo>
                      <a:cubicBezTo>
                        <a:pt x="104" y="60"/>
                        <a:pt x="103" y="53"/>
                        <a:pt x="101" y="47"/>
                      </a:cubicBezTo>
                      <a:cubicBezTo>
                        <a:pt x="100" y="41"/>
                        <a:pt x="97" y="36"/>
                        <a:pt x="94" y="31"/>
                      </a:cubicBezTo>
                      <a:cubicBezTo>
                        <a:pt x="91" y="27"/>
                        <a:pt x="86" y="23"/>
                        <a:pt x="81" y="21"/>
                      </a:cubicBezTo>
                      <a:cubicBezTo>
                        <a:pt x="75" y="18"/>
                        <a:pt x="69" y="17"/>
                        <a:pt x="61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8" name="Freeform 20">
                  <a:extLst>
                    <a:ext uri="{FF2B5EF4-FFF2-40B4-BE49-F238E27FC236}">
                      <a16:creationId xmlns:a16="http://schemas.microsoft.com/office/drawing/2014/main" id="{3287153A-FB54-4002-AA30-C802F93E7E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6519" y="2068379"/>
                  <a:ext cx="108964" cy="176386"/>
                </a:xfrm>
                <a:custGeom>
                  <a:avLst/>
                  <a:gdLst>
                    <a:gd name="T0" fmla="*/ 110 w 120"/>
                    <a:gd name="T1" fmla="*/ 193 h 193"/>
                    <a:gd name="T2" fmla="*/ 105 w 120"/>
                    <a:gd name="T3" fmla="*/ 192 h 193"/>
                    <a:gd name="T4" fmla="*/ 101 w 120"/>
                    <a:gd name="T5" fmla="*/ 188 h 193"/>
                    <a:gd name="T6" fmla="*/ 18 w 120"/>
                    <a:gd name="T7" fmla="*/ 36 h 193"/>
                    <a:gd name="T8" fmla="*/ 18 w 120"/>
                    <a:gd name="T9" fmla="*/ 184 h 193"/>
                    <a:gd name="T10" fmla="*/ 16 w 120"/>
                    <a:gd name="T11" fmla="*/ 191 h 193"/>
                    <a:gd name="T12" fmla="*/ 9 w 120"/>
                    <a:gd name="T13" fmla="*/ 193 h 193"/>
                    <a:gd name="T14" fmla="*/ 3 w 120"/>
                    <a:gd name="T15" fmla="*/ 191 h 193"/>
                    <a:gd name="T16" fmla="*/ 0 w 120"/>
                    <a:gd name="T17" fmla="*/ 184 h 193"/>
                    <a:gd name="T18" fmla="*/ 0 w 120"/>
                    <a:gd name="T19" fmla="*/ 10 h 193"/>
                    <a:gd name="T20" fmla="*/ 3 w 120"/>
                    <a:gd name="T21" fmla="*/ 3 h 193"/>
                    <a:gd name="T22" fmla="*/ 10 w 120"/>
                    <a:gd name="T23" fmla="*/ 0 h 193"/>
                    <a:gd name="T24" fmla="*/ 20 w 120"/>
                    <a:gd name="T25" fmla="*/ 6 h 193"/>
                    <a:gd name="T26" fmla="*/ 102 w 120"/>
                    <a:gd name="T27" fmla="*/ 158 h 193"/>
                    <a:gd name="T28" fmla="*/ 102 w 120"/>
                    <a:gd name="T29" fmla="*/ 9 h 193"/>
                    <a:gd name="T30" fmla="*/ 105 w 120"/>
                    <a:gd name="T31" fmla="*/ 3 h 193"/>
                    <a:gd name="T32" fmla="*/ 111 w 120"/>
                    <a:gd name="T33" fmla="*/ 0 h 193"/>
                    <a:gd name="T34" fmla="*/ 117 w 120"/>
                    <a:gd name="T35" fmla="*/ 3 h 193"/>
                    <a:gd name="T36" fmla="*/ 120 w 120"/>
                    <a:gd name="T37" fmla="*/ 9 h 193"/>
                    <a:gd name="T38" fmla="*/ 120 w 120"/>
                    <a:gd name="T39" fmla="*/ 183 h 193"/>
                    <a:gd name="T40" fmla="*/ 117 w 120"/>
                    <a:gd name="T41" fmla="*/ 190 h 193"/>
                    <a:gd name="T42" fmla="*/ 110 w 120"/>
                    <a:gd name="T43" fmla="*/ 193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0" h="193">
                      <a:moveTo>
                        <a:pt x="110" y="193"/>
                      </a:moveTo>
                      <a:cubicBezTo>
                        <a:pt x="108" y="193"/>
                        <a:pt x="106" y="193"/>
                        <a:pt x="105" y="192"/>
                      </a:cubicBezTo>
                      <a:cubicBezTo>
                        <a:pt x="103" y="191"/>
                        <a:pt x="101" y="190"/>
                        <a:pt x="101" y="188"/>
                      </a:cubicBezTo>
                      <a:cubicBezTo>
                        <a:pt x="18" y="36"/>
                        <a:pt x="18" y="36"/>
                        <a:pt x="18" y="36"/>
                      </a:cubicBezTo>
                      <a:cubicBezTo>
                        <a:pt x="18" y="184"/>
                        <a:pt x="18" y="184"/>
                        <a:pt x="18" y="184"/>
                      </a:cubicBezTo>
                      <a:cubicBezTo>
                        <a:pt x="18" y="187"/>
                        <a:pt x="17" y="189"/>
                        <a:pt x="16" y="191"/>
                      </a:cubicBezTo>
                      <a:cubicBezTo>
                        <a:pt x="14" y="192"/>
                        <a:pt x="12" y="193"/>
                        <a:pt x="9" y="193"/>
                      </a:cubicBezTo>
                      <a:cubicBezTo>
                        <a:pt x="7" y="193"/>
                        <a:pt x="5" y="192"/>
                        <a:pt x="3" y="191"/>
                      </a:cubicBezTo>
                      <a:cubicBezTo>
                        <a:pt x="1" y="189"/>
                        <a:pt x="0" y="187"/>
                        <a:pt x="0" y="184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7"/>
                        <a:pt x="1" y="5"/>
                        <a:pt x="3" y="3"/>
                      </a:cubicBezTo>
                      <a:cubicBezTo>
                        <a:pt x="5" y="1"/>
                        <a:pt x="7" y="0"/>
                        <a:pt x="10" y="0"/>
                      </a:cubicBezTo>
                      <a:cubicBezTo>
                        <a:pt x="15" y="0"/>
                        <a:pt x="18" y="2"/>
                        <a:pt x="20" y="6"/>
                      </a:cubicBezTo>
                      <a:cubicBezTo>
                        <a:pt x="102" y="158"/>
                        <a:pt x="102" y="158"/>
                        <a:pt x="102" y="158"/>
                      </a:cubicBezTo>
                      <a:cubicBezTo>
                        <a:pt x="102" y="9"/>
                        <a:pt x="102" y="9"/>
                        <a:pt x="102" y="9"/>
                      </a:cubicBezTo>
                      <a:cubicBezTo>
                        <a:pt x="102" y="7"/>
                        <a:pt x="103" y="5"/>
                        <a:pt x="105" y="3"/>
                      </a:cubicBezTo>
                      <a:cubicBezTo>
                        <a:pt x="107" y="1"/>
                        <a:pt x="109" y="0"/>
                        <a:pt x="111" y="0"/>
                      </a:cubicBezTo>
                      <a:cubicBezTo>
                        <a:pt x="114" y="0"/>
                        <a:pt x="116" y="1"/>
                        <a:pt x="117" y="3"/>
                      </a:cubicBezTo>
                      <a:cubicBezTo>
                        <a:pt x="119" y="5"/>
                        <a:pt x="120" y="7"/>
                        <a:pt x="120" y="9"/>
                      </a:cubicBezTo>
                      <a:cubicBezTo>
                        <a:pt x="120" y="183"/>
                        <a:pt x="120" y="183"/>
                        <a:pt x="120" y="183"/>
                      </a:cubicBezTo>
                      <a:cubicBezTo>
                        <a:pt x="120" y="186"/>
                        <a:pt x="119" y="189"/>
                        <a:pt x="117" y="190"/>
                      </a:cubicBezTo>
                      <a:cubicBezTo>
                        <a:pt x="115" y="192"/>
                        <a:pt x="113" y="193"/>
                        <a:pt x="110" y="19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69" name="Freeform 21">
                  <a:extLst>
                    <a:ext uri="{FF2B5EF4-FFF2-40B4-BE49-F238E27FC236}">
                      <a16:creationId xmlns:a16="http://schemas.microsoft.com/office/drawing/2014/main" id="{41766AD1-327A-4F08-84EC-EED0A4586A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6129" y="2068379"/>
                  <a:ext cx="100111" cy="176386"/>
                </a:xfrm>
                <a:custGeom>
                  <a:avLst/>
                  <a:gdLst>
                    <a:gd name="T0" fmla="*/ 18 w 110"/>
                    <a:gd name="T1" fmla="*/ 126 h 193"/>
                    <a:gd name="T2" fmla="*/ 20 w 110"/>
                    <a:gd name="T3" fmla="*/ 147 h 193"/>
                    <a:gd name="T4" fmla="*/ 27 w 110"/>
                    <a:gd name="T5" fmla="*/ 163 h 193"/>
                    <a:gd name="T6" fmla="*/ 40 w 110"/>
                    <a:gd name="T7" fmla="*/ 174 h 193"/>
                    <a:gd name="T8" fmla="*/ 60 w 110"/>
                    <a:gd name="T9" fmla="*/ 177 h 193"/>
                    <a:gd name="T10" fmla="*/ 79 w 110"/>
                    <a:gd name="T11" fmla="*/ 174 h 193"/>
                    <a:gd name="T12" fmla="*/ 93 w 110"/>
                    <a:gd name="T13" fmla="*/ 166 h 193"/>
                    <a:gd name="T14" fmla="*/ 93 w 110"/>
                    <a:gd name="T15" fmla="*/ 105 h 193"/>
                    <a:gd name="T16" fmla="*/ 65 w 110"/>
                    <a:gd name="T17" fmla="*/ 105 h 193"/>
                    <a:gd name="T18" fmla="*/ 59 w 110"/>
                    <a:gd name="T19" fmla="*/ 102 h 193"/>
                    <a:gd name="T20" fmla="*/ 56 w 110"/>
                    <a:gd name="T21" fmla="*/ 96 h 193"/>
                    <a:gd name="T22" fmla="*/ 59 w 110"/>
                    <a:gd name="T23" fmla="*/ 90 h 193"/>
                    <a:gd name="T24" fmla="*/ 65 w 110"/>
                    <a:gd name="T25" fmla="*/ 88 h 193"/>
                    <a:gd name="T26" fmla="*/ 97 w 110"/>
                    <a:gd name="T27" fmla="*/ 88 h 193"/>
                    <a:gd name="T28" fmla="*/ 107 w 110"/>
                    <a:gd name="T29" fmla="*/ 91 h 193"/>
                    <a:gd name="T30" fmla="*/ 110 w 110"/>
                    <a:gd name="T31" fmla="*/ 99 h 193"/>
                    <a:gd name="T32" fmla="*/ 110 w 110"/>
                    <a:gd name="T33" fmla="*/ 164 h 193"/>
                    <a:gd name="T34" fmla="*/ 106 w 110"/>
                    <a:gd name="T35" fmla="*/ 177 h 193"/>
                    <a:gd name="T36" fmla="*/ 93 w 110"/>
                    <a:gd name="T37" fmla="*/ 186 h 193"/>
                    <a:gd name="T38" fmla="*/ 77 w 110"/>
                    <a:gd name="T39" fmla="*/ 191 h 193"/>
                    <a:gd name="T40" fmla="*/ 59 w 110"/>
                    <a:gd name="T41" fmla="*/ 193 h 193"/>
                    <a:gd name="T42" fmla="*/ 33 w 110"/>
                    <a:gd name="T43" fmla="*/ 188 h 193"/>
                    <a:gd name="T44" fmla="*/ 14 w 110"/>
                    <a:gd name="T45" fmla="*/ 175 h 193"/>
                    <a:gd name="T46" fmla="*/ 3 w 110"/>
                    <a:gd name="T47" fmla="*/ 153 h 193"/>
                    <a:gd name="T48" fmla="*/ 0 w 110"/>
                    <a:gd name="T49" fmla="*/ 126 h 193"/>
                    <a:gd name="T50" fmla="*/ 0 w 110"/>
                    <a:gd name="T51" fmla="*/ 68 h 193"/>
                    <a:gd name="T52" fmla="*/ 3 w 110"/>
                    <a:gd name="T53" fmla="*/ 40 h 193"/>
                    <a:gd name="T54" fmla="*/ 14 w 110"/>
                    <a:gd name="T55" fmla="*/ 19 h 193"/>
                    <a:gd name="T56" fmla="*/ 33 w 110"/>
                    <a:gd name="T57" fmla="*/ 5 h 193"/>
                    <a:gd name="T58" fmla="*/ 59 w 110"/>
                    <a:gd name="T59" fmla="*/ 0 h 193"/>
                    <a:gd name="T60" fmla="*/ 76 w 110"/>
                    <a:gd name="T61" fmla="*/ 2 h 193"/>
                    <a:gd name="T62" fmla="*/ 91 w 110"/>
                    <a:gd name="T63" fmla="*/ 7 h 193"/>
                    <a:gd name="T64" fmla="*/ 101 w 110"/>
                    <a:gd name="T65" fmla="*/ 13 h 193"/>
                    <a:gd name="T66" fmla="*/ 105 w 110"/>
                    <a:gd name="T67" fmla="*/ 21 h 193"/>
                    <a:gd name="T68" fmla="*/ 103 w 110"/>
                    <a:gd name="T69" fmla="*/ 27 h 193"/>
                    <a:gd name="T70" fmla="*/ 97 w 110"/>
                    <a:gd name="T71" fmla="*/ 29 h 193"/>
                    <a:gd name="T72" fmla="*/ 94 w 110"/>
                    <a:gd name="T73" fmla="*/ 28 h 193"/>
                    <a:gd name="T74" fmla="*/ 92 w 110"/>
                    <a:gd name="T75" fmla="*/ 27 h 193"/>
                    <a:gd name="T76" fmla="*/ 90 w 110"/>
                    <a:gd name="T77" fmla="*/ 26 h 193"/>
                    <a:gd name="T78" fmla="*/ 89 w 110"/>
                    <a:gd name="T79" fmla="*/ 25 h 193"/>
                    <a:gd name="T80" fmla="*/ 75 w 110"/>
                    <a:gd name="T81" fmla="*/ 18 h 193"/>
                    <a:gd name="T82" fmla="*/ 60 w 110"/>
                    <a:gd name="T83" fmla="*/ 16 h 193"/>
                    <a:gd name="T84" fmla="*/ 40 w 110"/>
                    <a:gd name="T85" fmla="*/ 19 h 193"/>
                    <a:gd name="T86" fmla="*/ 27 w 110"/>
                    <a:gd name="T87" fmla="*/ 30 h 193"/>
                    <a:gd name="T88" fmla="*/ 20 w 110"/>
                    <a:gd name="T89" fmla="*/ 46 h 193"/>
                    <a:gd name="T90" fmla="*/ 18 w 110"/>
                    <a:gd name="T91" fmla="*/ 68 h 193"/>
                    <a:gd name="T92" fmla="*/ 18 w 110"/>
                    <a:gd name="T93" fmla="*/ 126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10" h="193">
                      <a:moveTo>
                        <a:pt x="18" y="126"/>
                      </a:moveTo>
                      <a:cubicBezTo>
                        <a:pt x="18" y="134"/>
                        <a:pt x="18" y="141"/>
                        <a:pt x="20" y="147"/>
                      </a:cubicBezTo>
                      <a:cubicBezTo>
                        <a:pt x="21" y="154"/>
                        <a:pt x="24" y="159"/>
                        <a:pt x="27" y="163"/>
                      </a:cubicBezTo>
                      <a:cubicBezTo>
                        <a:pt x="30" y="168"/>
                        <a:pt x="35" y="171"/>
                        <a:pt x="40" y="174"/>
                      </a:cubicBezTo>
                      <a:cubicBezTo>
                        <a:pt x="46" y="176"/>
                        <a:pt x="52" y="177"/>
                        <a:pt x="60" y="177"/>
                      </a:cubicBezTo>
                      <a:cubicBezTo>
                        <a:pt x="67" y="177"/>
                        <a:pt x="73" y="176"/>
                        <a:pt x="79" y="174"/>
                      </a:cubicBezTo>
                      <a:cubicBezTo>
                        <a:pt x="84" y="173"/>
                        <a:pt x="89" y="170"/>
                        <a:pt x="93" y="166"/>
                      </a:cubicBezTo>
                      <a:cubicBezTo>
                        <a:pt x="93" y="105"/>
                        <a:pt x="93" y="105"/>
                        <a:pt x="93" y="105"/>
                      </a:cubicBezTo>
                      <a:cubicBezTo>
                        <a:pt x="65" y="105"/>
                        <a:pt x="65" y="105"/>
                        <a:pt x="65" y="105"/>
                      </a:cubicBezTo>
                      <a:cubicBezTo>
                        <a:pt x="63" y="105"/>
                        <a:pt x="61" y="104"/>
                        <a:pt x="59" y="102"/>
                      </a:cubicBezTo>
                      <a:cubicBezTo>
                        <a:pt x="57" y="101"/>
                        <a:pt x="56" y="99"/>
                        <a:pt x="56" y="96"/>
                      </a:cubicBezTo>
                      <a:cubicBezTo>
                        <a:pt x="56" y="94"/>
                        <a:pt x="57" y="92"/>
                        <a:pt x="59" y="90"/>
                      </a:cubicBezTo>
                      <a:cubicBezTo>
                        <a:pt x="61" y="89"/>
                        <a:pt x="63" y="88"/>
                        <a:pt x="65" y="88"/>
                      </a:cubicBezTo>
                      <a:cubicBezTo>
                        <a:pt x="97" y="88"/>
                        <a:pt x="97" y="88"/>
                        <a:pt x="97" y="88"/>
                      </a:cubicBezTo>
                      <a:cubicBezTo>
                        <a:pt x="101" y="88"/>
                        <a:pt x="104" y="89"/>
                        <a:pt x="107" y="91"/>
                      </a:cubicBezTo>
                      <a:cubicBezTo>
                        <a:pt x="109" y="92"/>
                        <a:pt x="110" y="95"/>
                        <a:pt x="110" y="99"/>
                      </a:cubicBezTo>
                      <a:cubicBezTo>
                        <a:pt x="110" y="164"/>
                        <a:pt x="110" y="164"/>
                        <a:pt x="110" y="164"/>
                      </a:cubicBezTo>
                      <a:cubicBezTo>
                        <a:pt x="110" y="169"/>
                        <a:pt x="109" y="173"/>
                        <a:pt x="106" y="177"/>
                      </a:cubicBezTo>
                      <a:cubicBezTo>
                        <a:pt x="103" y="181"/>
                        <a:pt x="98" y="184"/>
                        <a:pt x="93" y="186"/>
                      </a:cubicBezTo>
                      <a:cubicBezTo>
                        <a:pt x="89" y="188"/>
                        <a:pt x="83" y="190"/>
                        <a:pt x="77" y="191"/>
                      </a:cubicBezTo>
                      <a:cubicBezTo>
                        <a:pt x="71" y="192"/>
                        <a:pt x="65" y="193"/>
                        <a:pt x="59" y="193"/>
                      </a:cubicBezTo>
                      <a:cubicBezTo>
                        <a:pt x="49" y="193"/>
                        <a:pt x="40" y="191"/>
                        <a:pt x="33" y="188"/>
                      </a:cubicBezTo>
                      <a:cubicBezTo>
                        <a:pt x="25" y="185"/>
                        <a:pt x="19" y="180"/>
                        <a:pt x="14" y="175"/>
                      </a:cubicBezTo>
                      <a:cubicBezTo>
                        <a:pt x="9" y="169"/>
                        <a:pt x="6" y="162"/>
                        <a:pt x="3" y="153"/>
                      </a:cubicBezTo>
                      <a:cubicBezTo>
                        <a:pt x="1" y="145"/>
                        <a:pt x="0" y="136"/>
                        <a:pt x="0" y="126"/>
                      </a:cubicBezTo>
                      <a:cubicBezTo>
                        <a:pt x="0" y="68"/>
                        <a:pt x="0" y="68"/>
                        <a:pt x="0" y="68"/>
                      </a:cubicBezTo>
                      <a:cubicBezTo>
                        <a:pt x="0" y="57"/>
                        <a:pt x="1" y="48"/>
                        <a:pt x="3" y="40"/>
                      </a:cubicBezTo>
                      <a:cubicBezTo>
                        <a:pt x="6" y="32"/>
                        <a:pt x="9" y="24"/>
                        <a:pt x="14" y="19"/>
                      </a:cubicBezTo>
                      <a:cubicBezTo>
                        <a:pt x="19" y="13"/>
                        <a:pt x="25" y="8"/>
                        <a:pt x="33" y="5"/>
                      </a:cubicBezTo>
                      <a:cubicBezTo>
                        <a:pt x="40" y="2"/>
                        <a:pt x="49" y="0"/>
                        <a:pt x="59" y="0"/>
                      </a:cubicBezTo>
                      <a:cubicBezTo>
                        <a:pt x="65" y="0"/>
                        <a:pt x="71" y="1"/>
                        <a:pt x="76" y="2"/>
                      </a:cubicBezTo>
                      <a:cubicBezTo>
                        <a:pt x="82" y="3"/>
                        <a:pt x="87" y="5"/>
                        <a:pt x="91" y="7"/>
                      </a:cubicBezTo>
                      <a:cubicBezTo>
                        <a:pt x="95" y="9"/>
                        <a:pt x="99" y="11"/>
                        <a:pt x="101" y="13"/>
                      </a:cubicBezTo>
                      <a:cubicBezTo>
                        <a:pt x="104" y="16"/>
                        <a:pt x="105" y="19"/>
                        <a:pt x="105" y="21"/>
                      </a:cubicBezTo>
                      <a:cubicBezTo>
                        <a:pt x="105" y="24"/>
                        <a:pt x="104" y="25"/>
                        <a:pt x="103" y="27"/>
                      </a:cubicBezTo>
                      <a:cubicBezTo>
                        <a:pt x="101" y="28"/>
                        <a:pt x="100" y="29"/>
                        <a:pt x="97" y="29"/>
                      </a:cubicBezTo>
                      <a:cubicBezTo>
                        <a:pt x="96" y="29"/>
                        <a:pt x="95" y="29"/>
                        <a:pt x="94" y="28"/>
                      </a:cubicBezTo>
                      <a:cubicBezTo>
                        <a:pt x="94" y="28"/>
                        <a:pt x="93" y="27"/>
                        <a:pt x="92" y="27"/>
                      </a:cubicBezTo>
                      <a:cubicBezTo>
                        <a:pt x="91" y="26"/>
                        <a:pt x="91" y="26"/>
                        <a:pt x="90" y="26"/>
                      </a:cubicBezTo>
                      <a:cubicBezTo>
                        <a:pt x="90" y="26"/>
                        <a:pt x="89" y="25"/>
                        <a:pt x="89" y="25"/>
                      </a:cubicBezTo>
                      <a:cubicBezTo>
                        <a:pt x="84" y="22"/>
                        <a:pt x="80" y="20"/>
                        <a:pt x="75" y="18"/>
                      </a:cubicBezTo>
                      <a:cubicBezTo>
                        <a:pt x="71" y="17"/>
                        <a:pt x="66" y="16"/>
                        <a:pt x="60" y="16"/>
                      </a:cubicBezTo>
                      <a:cubicBezTo>
                        <a:pt x="52" y="16"/>
                        <a:pt x="46" y="17"/>
                        <a:pt x="40" y="19"/>
                      </a:cubicBezTo>
                      <a:cubicBezTo>
                        <a:pt x="35" y="22"/>
                        <a:pt x="30" y="25"/>
                        <a:pt x="27" y="30"/>
                      </a:cubicBezTo>
                      <a:cubicBezTo>
                        <a:pt x="24" y="34"/>
                        <a:pt x="21" y="40"/>
                        <a:pt x="20" y="46"/>
                      </a:cubicBezTo>
                      <a:cubicBezTo>
                        <a:pt x="18" y="52"/>
                        <a:pt x="18" y="60"/>
                        <a:pt x="18" y="68"/>
                      </a:cubicBezTo>
                      <a:lnTo>
                        <a:pt x="18" y="1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70" name="Freeform 22">
                  <a:extLst>
                    <a:ext uri="{FF2B5EF4-FFF2-40B4-BE49-F238E27FC236}">
                      <a16:creationId xmlns:a16="http://schemas.microsoft.com/office/drawing/2014/main" id="{0415CE2B-E00C-4ABB-9BA5-B69077E9A40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418929" y="2071103"/>
                  <a:ext cx="107602" cy="173662"/>
                </a:xfrm>
                <a:custGeom>
                  <a:avLst/>
                  <a:gdLst>
                    <a:gd name="T0" fmla="*/ 115 w 118"/>
                    <a:gd name="T1" fmla="*/ 52 h 190"/>
                    <a:gd name="T2" fmla="*/ 103 w 118"/>
                    <a:gd name="T3" fmla="*/ 86 h 190"/>
                    <a:gd name="T4" fmla="*/ 72 w 118"/>
                    <a:gd name="T5" fmla="*/ 103 h 190"/>
                    <a:gd name="T6" fmla="*/ 117 w 118"/>
                    <a:gd name="T7" fmla="*/ 177 h 190"/>
                    <a:gd name="T8" fmla="*/ 117 w 118"/>
                    <a:gd name="T9" fmla="*/ 176 h 190"/>
                    <a:gd name="T10" fmla="*/ 118 w 118"/>
                    <a:gd name="T11" fmla="*/ 182 h 190"/>
                    <a:gd name="T12" fmla="*/ 114 w 118"/>
                    <a:gd name="T13" fmla="*/ 188 h 190"/>
                    <a:gd name="T14" fmla="*/ 108 w 118"/>
                    <a:gd name="T15" fmla="*/ 190 h 190"/>
                    <a:gd name="T16" fmla="*/ 101 w 118"/>
                    <a:gd name="T17" fmla="*/ 186 h 190"/>
                    <a:gd name="T18" fmla="*/ 52 w 118"/>
                    <a:gd name="T19" fmla="*/ 103 h 190"/>
                    <a:gd name="T20" fmla="*/ 17 w 118"/>
                    <a:gd name="T21" fmla="*/ 103 h 190"/>
                    <a:gd name="T22" fmla="*/ 17 w 118"/>
                    <a:gd name="T23" fmla="*/ 181 h 190"/>
                    <a:gd name="T24" fmla="*/ 15 w 118"/>
                    <a:gd name="T25" fmla="*/ 187 h 190"/>
                    <a:gd name="T26" fmla="*/ 8 w 118"/>
                    <a:gd name="T27" fmla="*/ 190 h 190"/>
                    <a:gd name="T28" fmla="*/ 2 w 118"/>
                    <a:gd name="T29" fmla="*/ 188 h 190"/>
                    <a:gd name="T30" fmla="*/ 0 w 118"/>
                    <a:gd name="T31" fmla="*/ 181 h 190"/>
                    <a:gd name="T32" fmla="*/ 0 w 118"/>
                    <a:gd name="T33" fmla="*/ 11 h 190"/>
                    <a:gd name="T34" fmla="*/ 3 w 118"/>
                    <a:gd name="T35" fmla="*/ 3 h 190"/>
                    <a:gd name="T36" fmla="*/ 10 w 118"/>
                    <a:gd name="T37" fmla="*/ 0 h 190"/>
                    <a:gd name="T38" fmla="*/ 58 w 118"/>
                    <a:gd name="T39" fmla="*/ 0 h 190"/>
                    <a:gd name="T40" fmla="*/ 85 w 118"/>
                    <a:gd name="T41" fmla="*/ 4 h 190"/>
                    <a:gd name="T42" fmla="*/ 103 w 118"/>
                    <a:gd name="T43" fmla="*/ 16 h 190"/>
                    <a:gd name="T44" fmla="*/ 112 w 118"/>
                    <a:gd name="T45" fmla="*/ 33 h 190"/>
                    <a:gd name="T46" fmla="*/ 115 w 118"/>
                    <a:gd name="T47" fmla="*/ 52 h 190"/>
                    <a:gd name="T48" fmla="*/ 97 w 118"/>
                    <a:gd name="T49" fmla="*/ 52 h 190"/>
                    <a:gd name="T50" fmla="*/ 95 w 118"/>
                    <a:gd name="T51" fmla="*/ 40 h 190"/>
                    <a:gd name="T52" fmla="*/ 89 w 118"/>
                    <a:gd name="T53" fmla="*/ 28 h 190"/>
                    <a:gd name="T54" fmla="*/ 77 w 118"/>
                    <a:gd name="T55" fmla="*/ 20 h 190"/>
                    <a:gd name="T56" fmla="*/ 57 w 118"/>
                    <a:gd name="T57" fmla="*/ 17 h 190"/>
                    <a:gd name="T58" fmla="*/ 17 w 118"/>
                    <a:gd name="T59" fmla="*/ 17 h 190"/>
                    <a:gd name="T60" fmla="*/ 17 w 118"/>
                    <a:gd name="T61" fmla="*/ 86 h 190"/>
                    <a:gd name="T62" fmla="*/ 58 w 118"/>
                    <a:gd name="T63" fmla="*/ 86 h 190"/>
                    <a:gd name="T64" fmla="*/ 87 w 118"/>
                    <a:gd name="T65" fmla="*/ 78 h 190"/>
                    <a:gd name="T66" fmla="*/ 97 w 118"/>
                    <a:gd name="T67" fmla="*/ 52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18" h="190">
                      <a:moveTo>
                        <a:pt x="115" y="52"/>
                      </a:moveTo>
                      <a:cubicBezTo>
                        <a:pt x="115" y="66"/>
                        <a:pt x="111" y="77"/>
                        <a:pt x="103" y="86"/>
                      </a:cubicBezTo>
                      <a:cubicBezTo>
                        <a:pt x="96" y="94"/>
                        <a:pt x="85" y="100"/>
                        <a:pt x="72" y="103"/>
                      </a:cubicBezTo>
                      <a:cubicBezTo>
                        <a:pt x="117" y="177"/>
                        <a:pt x="117" y="177"/>
                        <a:pt x="117" y="177"/>
                      </a:cubicBezTo>
                      <a:cubicBezTo>
                        <a:pt x="117" y="176"/>
                        <a:pt x="117" y="176"/>
                        <a:pt x="117" y="176"/>
                      </a:cubicBezTo>
                      <a:cubicBezTo>
                        <a:pt x="117" y="178"/>
                        <a:pt x="118" y="180"/>
                        <a:pt x="118" y="182"/>
                      </a:cubicBezTo>
                      <a:cubicBezTo>
                        <a:pt x="118" y="184"/>
                        <a:pt x="116" y="186"/>
                        <a:pt x="114" y="188"/>
                      </a:cubicBezTo>
                      <a:cubicBezTo>
                        <a:pt x="112" y="189"/>
                        <a:pt x="110" y="190"/>
                        <a:pt x="108" y="190"/>
                      </a:cubicBezTo>
                      <a:cubicBezTo>
                        <a:pt x="105" y="190"/>
                        <a:pt x="103" y="189"/>
                        <a:pt x="101" y="186"/>
                      </a:cubicBezTo>
                      <a:cubicBezTo>
                        <a:pt x="52" y="103"/>
                        <a:pt x="52" y="103"/>
                        <a:pt x="52" y="103"/>
                      </a:cubicBezTo>
                      <a:cubicBezTo>
                        <a:pt x="17" y="103"/>
                        <a:pt x="17" y="103"/>
                        <a:pt x="17" y="103"/>
                      </a:cubicBezTo>
                      <a:cubicBezTo>
                        <a:pt x="17" y="181"/>
                        <a:pt x="17" y="181"/>
                        <a:pt x="17" y="181"/>
                      </a:cubicBezTo>
                      <a:cubicBezTo>
                        <a:pt x="17" y="183"/>
                        <a:pt x="17" y="186"/>
                        <a:pt x="15" y="187"/>
                      </a:cubicBezTo>
                      <a:cubicBezTo>
                        <a:pt x="13" y="189"/>
                        <a:pt x="11" y="190"/>
                        <a:pt x="8" y="190"/>
                      </a:cubicBezTo>
                      <a:cubicBezTo>
                        <a:pt x="6" y="190"/>
                        <a:pt x="4" y="189"/>
                        <a:pt x="2" y="188"/>
                      </a:cubicBezTo>
                      <a:cubicBezTo>
                        <a:pt x="1" y="186"/>
                        <a:pt x="0" y="184"/>
                        <a:pt x="0" y="18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8"/>
                        <a:pt x="1" y="5"/>
                        <a:pt x="3" y="3"/>
                      </a:cubicBezTo>
                      <a:cubicBezTo>
                        <a:pt x="5" y="1"/>
                        <a:pt x="7" y="0"/>
                        <a:pt x="10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69" y="0"/>
                        <a:pt x="78" y="1"/>
                        <a:pt x="85" y="4"/>
                      </a:cubicBezTo>
                      <a:cubicBezTo>
                        <a:pt x="92" y="7"/>
                        <a:pt x="98" y="11"/>
                        <a:pt x="103" y="16"/>
                      </a:cubicBezTo>
                      <a:cubicBezTo>
                        <a:pt x="107" y="21"/>
                        <a:pt x="110" y="27"/>
                        <a:pt x="112" y="33"/>
                      </a:cubicBezTo>
                      <a:cubicBezTo>
                        <a:pt x="114" y="39"/>
                        <a:pt x="115" y="46"/>
                        <a:pt x="115" y="52"/>
                      </a:cubicBezTo>
                      <a:close/>
                      <a:moveTo>
                        <a:pt x="97" y="52"/>
                      </a:moveTo>
                      <a:cubicBezTo>
                        <a:pt x="97" y="48"/>
                        <a:pt x="97" y="44"/>
                        <a:pt x="95" y="40"/>
                      </a:cubicBezTo>
                      <a:cubicBezTo>
                        <a:pt x="94" y="35"/>
                        <a:pt x="92" y="31"/>
                        <a:pt x="89" y="28"/>
                      </a:cubicBezTo>
                      <a:cubicBezTo>
                        <a:pt x="86" y="25"/>
                        <a:pt x="82" y="22"/>
                        <a:pt x="77" y="20"/>
                      </a:cubicBezTo>
                      <a:cubicBezTo>
                        <a:pt x="72" y="18"/>
                        <a:pt x="65" y="17"/>
                        <a:pt x="57" y="17"/>
                      </a:cubicBezTo>
                      <a:cubicBezTo>
                        <a:pt x="17" y="17"/>
                        <a:pt x="17" y="17"/>
                        <a:pt x="17" y="17"/>
                      </a:cubicBezTo>
                      <a:cubicBezTo>
                        <a:pt x="17" y="86"/>
                        <a:pt x="17" y="86"/>
                        <a:pt x="17" y="86"/>
                      </a:cubicBezTo>
                      <a:cubicBezTo>
                        <a:pt x="58" y="86"/>
                        <a:pt x="58" y="86"/>
                        <a:pt x="58" y="86"/>
                      </a:cubicBezTo>
                      <a:cubicBezTo>
                        <a:pt x="71" y="86"/>
                        <a:pt x="81" y="84"/>
                        <a:pt x="87" y="78"/>
                      </a:cubicBezTo>
                      <a:cubicBezTo>
                        <a:pt x="94" y="72"/>
                        <a:pt x="97" y="63"/>
                        <a:pt x="97" y="5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71" name="Freeform 23">
                  <a:extLst>
                    <a:ext uri="{FF2B5EF4-FFF2-40B4-BE49-F238E27FC236}">
                      <a16:creationId xmlns:a16="http://schemas.microsoft.com/office/drawing/2014/main" id="{FB0DE6AF-A59B-4CF6-868C-73D63C1AB2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3772" y="2071103"/>
                  <a:ext cx="87171" cy="171619"/>
                </a:xfrm>
                <a:custGeom>
                  <a:avLst/>
                  <a:gdLst>
                    <a:gd name="T0" fmla="*/ 96 w 96"/>
                    <a:gd name="T1" fmla="*/ 179 h 188"/>
                    <a:gd name="T2" fmla="*/ 93 w 96"/>
                    <a:gd name="T3" fmla="*/ 185 h 188"/>
                    <a:gd name="T4" fmla="*/ 87 w 96"/>
                    <a:gd name="T5" fmla="*/ 188 h 188"/>
                    <a:gd name="T6" fmla="*/ 15 w 96"/>
                    <a:gd name="T7" fmla="*/ 188 h 188"/>
                    <a:gd name="T8" fmla="*/ 4 w 96"/>
                    <a:gd name="T9" fmla="*/ 185 h 188"/>
                    <a:gd name="T10" fmla="*/ 0 w 96"/>
                    <a:gd name="T11" fmla="*/ 177 h 188"/>
                    <a:gd name="T12" fmla="*/ 0 w 96"/>
                    <a:gd name="T13" fmla="*/ 11 h 188"/>
                    <a:gd name="T14" fmla="*/ 3 w 96"/>
                    <a:gd name="T15" fmla="*/ 3 h 188"/>
                    <a:gd name="T16" fmla="*/ 11 w 96"/>
                    <a:gd name="T17" fmla="*/ 0 h 188"/>
                    <a:gd name="T18" fmla="*/ 84 w 96"/>
                    <a:gd name="T19" fmla="*/ 0 h 188"/>
                    <a:gd name="T20" fmla="*/ 90 w 96"/>
                    <a:gd name="T21" fmla="*/ 3 h 188"/>
                    <a:gd name="T22" fmla="*/ 93 w 96"/>
                    <a:gd name="T23" fmla="*/ 9 h 188"/>
                    <a:gd name="T24" fmla="*/ 90 w 96"/>
                    <a:gd name="T25" fmla="*/ 15 h 188"/>
                    <a:gd name="T26" fmla="*/ 84 w 96"/>
                    <a:gd name="T27" fmla="*/ 17 h 188"/>
                    <a:gd name="T28" fmla="*/ 17 w 96"/>
                    <a:gd name="T29" fmla="*/ 17 h 188"/>
                    <a:gd name="T30" fmla="*/ 17 w 96"/>
                    <a:gd name="T31" fmla="*/ 85 h 188"/>
                    <a:gd name="T32" fmla="*/ 79 w 96"/>
                    <a:gd name="T33" fmla="*/ 85 h 188"/>
                    <a:gd name="T34" fmla="*/ 85 w 96"/>
                    <a:gd name="T35" fmla="*/ 87 h 188"/>
                    <a:gd name="T36" fmla="*/ 88 w 96"/>
                    <a:gd name="T37" fmla="*/ 93 h 188"/>
                    <a:gd name="T38" fmla="*/ 85 w 96"/>
                    <a:gd name="T39" fmla="*/ 99 h 188"/>
                    <a:gd name="T40" fmla="*/ 79 w 96"/>
                    <a:gd name="T41" fmla="*/ 102 h 188"/>
                    <a:gd name="T42" fmla="*/ 17 w 96"/>
                    <a:gd name="T43" fmla="*/ 102 h 188"/>
                    <a:gd name="T44" fmla="*/ 17 w 96"/>
                    <a:gd name="T45" fmla="*/ 171 h 188"/>
                    <a:gd name="T46" fmla="*/ 87 w 96"/>
                    <a:gd name="T47" fmla="*/ 171 h 188"/>
                    <a:gd name="T48" fmla="*/ 93 w 96"/>
                    <a:gd name="T49" fmla="*/ 173 h 188"/>
                    <a:gd name="T50" fmla="*/ 96 w 96"/>
                    <a:gd name="T51" fmla="*/ 179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96" h="188">
                      <a:moveTo>
                        <a:pt x="96" y="179"/>
                      </a:moveTo>
                      <a:cubicBezTo>
                        <a:pt x="96" y="181"/>
                        <a:pt x="95" y="183"/>
                        <a:pt x="93" y="185"/>
                      </a:cubicBezTo>
                      <a:cubicBezTo>
                        <a:pt x="92" y="187"/>
                        <a:pt x="90" y="188"/>
                        <a:pt x="87" y="188"/>
                      </a:cubicBezTo>
                      <a:cubicBezTo>
                        <a:pt x="15" y="188"/>
                        <a:pt x="15" y="188"/>
                        <a:pt x="15" y="188"/>
                      </a:cubicBezTo>
                      <a:cubicBezTo>
                        <a:pt x="11" y="188"/>
                        <a:pt x="7" y="187"/>
                        <a:pt x="4" y="185"/>
                      </a:cubicBezTo>
                      <a:cubicBezTo>
                        <a:pt x="1" y="184"/>
                        <a:pt x="0" y="181"/>
                        <a:pt x="0" y="177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8"/>
                        <a:pt x="1" y="5"/>
                        <a:pt x="3" y="3"/>
                      </a:cubicBezTo>
                      <a:cubicBezTo>
                        <a:pt x="5" y="1"/>
                        <a:pt x="7" y="0"/>
                        <a:pt x="11" y="0"/>
                      </a:cubicBezTo>
                      <a:cubicBezTo>
                        <a:pt x="84" y="0"/>
                        <a:pt x="84" y="0"/>
                        <a:pt x="84" y="0"/>
                      </a:cubicBezTo>
                      <a:cubicBezTo>
                        <a:pt x="87" y="0"/>
                        <a:pt x="89" y="1"/>
                        <a:pt x="90" y="3"/>
                      </a:cubicBezTo>
                      <a:cubicBezTo>
                        <a:pt x="92" y="4"/>
                        <a:pt x="93" y="6"/>
                        <a:pt x="93" y="9"/>
                      </a:cubicBezTo>
                      <a:cubicBezTo>
                        <a:pt x="93" y="11"/>
                        <a:pt x="92" y="13"/>
                        <a:pt x="90" y="15"/>
                      </a:cubicBezTo>
                      <a:cubicBezTo>
                        <a:pt x="89" y="16"/>
                        <a:pt x="87" y="17"/>
                        <a:pt x="84" y="17"/>
                      </a:cubicBezTo>
                      <a:cubicBezTo>
                        <a:pt x="17" y="17"/>
                        <a:pt x="17" y="17"/>
                        <a:pt x="17" y="17"/>
                      </a:cubicBezTo>
                      <a:cubicBezTo>
                        <a:pt x="17" y="85"/>
                        <a:pt x="17" y="85"/>
                        <a:pt x="17" y="85"/>
                      </a:cubicBezTo>
                      <a:cubicBezTo>
                        <a:pt x="79" y="85"/>
                        <a:pt x="79" y="85"/>
                        <a:pt x="79" y="85"/>
                      </a:cubicBezTo>
                      <a:cubicBezTo>
                        <a:pt x="81" y="85"/>
                        <a:pt x="83" y="86"/>
                        <a:pt x="85" y="87"/>
                      </a:cubicBezTo>
                      <a:cubicBezTo>
                        <a:pt x="87" y="89"/>
                        <a:pt x="88" y="91"/>
                        <a:pt x="88" y="93"/>
                      </a:cubicBezTo>
                      <a:cubicBezTo>
                        <a:pt x="88" y="96"/>
                        <a:pt x="87" y="98"/>
                        <a:pt x="85" y="99"/>
                      </a:cubicBezTo>
                      <a:cubicBezTo>
                        <a:pt x="84" y="101"/>
                        <a:pt x="82" y="102"/>
                        <a:pt x="79" y="102"/>
                      </a:cubicBezTo>
                      <a:cubicBezTo>
                        <a:pt x="17" y="102"/>
                        <a:pt x="17" y="102"/>
                        <a:pt x="17" y="102"/>
                      </a:cubicBezTo>
                      <a:cubicBezTo>
                        <a:pt x="17" y="171"/>
                        <a:pt x="17" y="171"/>
                        <a:pt x="17" y="171"/>
                      </a:cubicBezTo>
                      <a:cubicBezTo>
                        <a:pt x="87" y="171"/>
                        <a:pt x="87" y="171"/>
                        <a:pt x="87" y="171"/>
                      </a:cubicBezTo>
                      <a:cubicBezTo>
                        <a:pt x="89" y="171"/>
                        <a:pt x="91" y="171"/>
                        <a:pt x="93" y="173"/>
                      </a:cubicBezTo>
                      <a:cubicBezTo>
                        <a:pt x="95" y="175"/>
                        <a:pt x="96" y="176"/>
                        <a:pt x="96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72" name="Freeform 24">
                  <a:extLst>
                    <a:ext uri="{FF2B5EF4-FFF2-40B4-BE49-F238E27FC236}">
                      <a16:creationId xmlns:a16="http://schemas.microsoft.com/office/drawing/2014/main" id="{A357804A-5300-45C4-975B-2DA328AFF5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2055" y="2068379"/>
                  <a:ext cx="96706" cy="176386"/>
                </a:xfrm>
                <a:custGeom>
                  <a:avLst/>
                  <a:gdLst>
                    <a:gd name="T0" fmla="*/ 87 w 106"/>
                    <a:gd name="T1" fmla="*/ 141 h 193"/>
                    <a:gd name="T2" fmla="*/ 85 w 106"/>
                    <a:gd name="T3" fmla="*/ 129 h 193"/>
                    <a:gd name="T4" fmla="*/ 81 w 106"/>
                    <a:gd name="T5" fmla="*/ 121 h 193"/>
                    <a:gd name="T6" fmla="*/ 76 w 106"/>
                    <a:gd name="T7" fmla="*/ 115 h 193"/>
                    <a:gd name="T8" fmla="*/ 71 w 106"/>
                    <a:gd name="T9" fmla="*/ 111 h 193"/>
                    <a:gd name="T10" fmla="*/ 61 w 106"/>
                    <a:gd name="T11" fmla="*/ 107 h 193"/>
                    <a:gd name="T12" fmla="*/ 49 w 106"/>
                    <a:gd name="T13" fmla="*/ 103 h 193"/>
                    <a:gd name="T14" fmla="*/ 32 w 106"/>
                    <a:gd name="T15" fmla="*/ 97 h 193"/>
                    <a:gd name="T16" fmla="*/ 16 w 106"/>
                    <a:gd name="T17" fmla="*/ 88 h 193"/>
                    <a:gd name="T18" fmla="*/ 5 w 106"/>
                    <a:gd name="T19" fmla="*/ 73 h 193"/>
                    <a:gd name="T20" fmla="*/ 1 w 106"/>
                    <a:gd name="T21" fmla="*/ 51 h 193"/>
                    <a:gd name="T22" fmla="*/ 15 w 106"/>
                    <a:gd name="T23" fmla="*/ 14 h 193"/>
                    <a:gd name="T24" fmla="*/ 54 w 106"/>
                    <a:gd name="T25" fmla="*/ 0 h 193"/>
                    <a:gd name="T26" fmla="*/ 66 w 106"/>
                    <a:gd name="T27" fmla="*/ 1 h 193"/>
                    <a:gd name="T28" fmla="*/ 81 w 106"/>
                    <a:gd name="T29" fmla="*/ 3 h 193"/>
                    <a:gd name="T30" fmla="*/ 93 w 106"/>
                    <a:gd name="T31" fmla="*/ 8 h 193"/>
                    <a:gd name="T32" fmla="*/ 98 w 106"/>
                    <a:gd name="T33" fmla="*/ 17 h 193"/>
                    <a:gd name="T34" fmla="*/ 96 w 106"/>
                    <a:gd name="T35" fmla="*/ 22 h 193"/>
                    <a:gd name="T36" fmla="*/ 89 w 106"/>
                    <a:gd name="T37" fmla="*/ 25 h 193"/>
                    <a:gd name="T38" fmla="*/ 85 w 106"/>
                    <a:gd name="T39" fmla="*/ 24 h 193"/>
                    <a:gd name="T40" fmla="*/ 80 w 106"/>
                    <a:gd name="T41" fmla="*/ 23 h 193"/>
                    <a:gd name="T42" fmla="*/ 69 w 106"/>
                    <a:gd name="T43" fmla="*/ 19 h 193"/>
                    <a:gd name="T44" fmla="*/ 55 w 106"/>
                    <a:gd name="T45" fmla="*/ 17 h 193"/>
                    <a:gd name="T46" fmla="*/ 42 w 106"/>
                    <a:gd name="T47" fmla="*/ 19 h 193"/>
                    <a:gd name="T48" fmla="*/ 30 w 106"/>
                    <a:gd name="T49" fmla="*/ 24 h 193"/>
                    <a:gd name="T50" fmla="*/ 22 w 106"/>
                    <a:gd name="T51" fmla="*/ 34 h 193"/>
                    <a:gd name="T52" fmla="*/ 19 w 106"/>
                    <a:gd name="T53" fmla="*/ 50 h 193"/>
                    <a:gd name="T54" fmla="*/ 21 w 106"/>
                    <a:gd name="T55" fmla="*/ 62 h 193"/>
                    <a:gd name="T56" fmla="*/ 25 w 106"/>
                    <a:gd name="T57" fmla="*/ 70 h 193"/>
                    <a:gd name="T58" fmla="*/ 31 w 106"/>
                    <a:gd name="T59" fmla="*/ 76 h 193"/>
                    <a:gd name="T60" fmla="*/ 36 w 106"/>
                    <a:gd name="T61" fmla="*/ 79 h 193"/>
                    <a:gd name="T62" fmla="*/ 46 w 106"/>
                    <a:gd name="T63" fmla="*/ 83 h 193"/>
                    <a:gd name="T64" fmla="*/ 57 w 106"/>
                    <a:gd name="T65" fmla="*/ 88 h 193"/>
                    <a:gd name="T66" fmla="*/ 75 w 106"/>
                    <a:gd name="T67" fmla="*/ 94 h 193"/>
                    <a:gd name="T68" fmla="*/ 90 w 106"/>
                    <a:gd name="T69" fmla="*/ 103 h 193"/>
                    <a:gd name="T70" fmla="*/ 102 w 106"/>
                    <a:gd name="T71" fmla="*/ 118 h 193"/>
                    <a:gd name="T72" fmla="*/ 106 w 106"/>
                    <a:gd name="T73" fmla="*/ 139 h 193"/>
                    <a:gd name="T74" fmla="*/ 102 w 106"/>
                    <a:gd name="T75" fmla="*/ 162 h 193"/>
                    <a:gd name="T76" fmla="*/ 90 w 106"/>
                    <a:gd name="T77" fmla="*/ 179 h 193"/>
                    <a:gd name="T78" fmla="*/ 71 w 106"/>
                    <a:gd name="T79" fmla="*/ 190 h 193"/>
                    <a:gd name="T80" fmla="*/ 48 w 106"/>
                    <a:gd name="T81" fmla="*/ 193 h 193"/>
                    <a:gd name="T82" fmla="*/ 34 w 106"/>
                    <a:gd name="T83" fmla="*/ 192 h 193"/>
                    <a:gd name="T84" fmla="*/ 18 w 106"/>
                    <a:gd name="T85" fmla="*/ 189 h 193"/>
                    <a:gd name="T86" fmla="*/ 5 w 106"/>
                    <a:gd name="T87" fmla="*/ 184 h 193"/>
                    <a:gd name="T88" fmla="*/ 0 w 106"/>
                    <a:gd name="T89" fmla="*/ 175 h 193"/>
                    <a:gd name="T90" fmla="*/ 3 w 106"/>
                    <a:gd name="T91" fmla="*/ 169 h 193"/>
                    <a:gd name="T92" fmla="*/ 8 w 106"/>
                    <a:gd name="T93" fmla="*/ 167 h 193"/>
                    <a:gd name="T94" fmla="*/ 12 w 106"/>
                    <a:gd name="T95" fmla="*/ 168 h 193"/>
                    <a:gd name="T96" fmla="*/ 18 w 106"/>
                    <a:gd name="T97" fmla="*/ 170 h 193"/>
                    <a:gd name="T98" fmla="*/ 31 w 106"/>
                    <a:gd name="T99" fmla="*/ 174 h 193"/>
                    <a:gd name="T100" fmla="*/ 49 w 106"/>
                    <a:gd name="T101" fmla="*/ 176 h 193"/>
                    <a:gd name="T102" fmla="*/ 77 w 106"/>
                    <a:gd name="T103" fmla="*/ 167 h 193"/>
                    <a:gd name="T104" fmla="*/ 87 w 106"/>
                    <a:gd name="T105" fmla="*/ 141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06" h="193">
                      <a:moveTo>
                        <a:pt x="87" y="141"/>
                      </a:moveTo>
                      <a:cubicBezTo>
                        <a:pt x="87" y="136"/>
                        <a:pt x="86" y="132"/>
                        <a:pt x="85" y="129"/>
                      </a:cubicBezTo>
                      <a:cubicBezTo>
                        <a:pt x="84" y="126"/>
                        <a:pt x="83" y="123"/>
                        <a:pt x="81" y="121"/>
                      </a:cubicBezTo>
                      <a:cubicBezTo>
                        <a:pt x="80" y="118"/>
                        <a:pt x="78" y="117"/>
                        <a:pt x="76" y="115"/>
                      </a:cubicBezTo>
                      <a:cubicBezTo>
                        <a:pt x="74" y="114"/>
                        <a:pt x="72" y="112"/>
                        <a:pt x="71" y="111"/>
                      </a:cubicBezTo>
                      <a:cubicBezTo>
                        <a:pt x="68" y="110"/>
                        <a:pt x="64" y="109"/>
                        <a:pt x="61" y="107"/>
                      </a:cubicBezTo>
                      <a:cubicBezTo>
                        <a:pt x="57" y="106"/>
                        <a:pt x="53" y="104"/>
                        <a:pt x="49" y="103"/>
                      </a:cubicBezTo>
                      <a:cubicBezTo>
                        <a:pt x="43" y="101"/>
                        <a:pt x="38" y="99"/>
                        <a:pt x="32" y="97"/>
                      </a:cubicBezTo>
                      <a:cubicBezTo>
                        <a:pt x="26" y="94"/>
                        <a:pt x="21" y="91"/>
                        <a:pt x="16" y="88"/>
                      </a:cubicBezTo>
                      <a:cubicBezTo>
                        <a:pt x="11" y="84"/>
                        <a:pt x="8" y="79"/>
                        <a:pt x="5" y="73"/>
                      </a:cubicBezTo>
                      <a:cubicBezTo>
                        <a:pt x="2" y="68"/>
                        <a:pt x="1" y="60"/>
                        <a:pt x="1" y="51"/>
                      </a:cubicBezTo>
                      <a:cubicBezTo>
                        <a:pt x="1" y="35"/>
                        <a:pt x="5" y="23"/>
                        <a:pt x="15" y="14"/>
                      </a:cubicBezTo>
                      <a:cubicBezTo>
                        <a:pt x="24" y="5"/>
                        <a:pt x="37" y="0"/>
                        <a:pt x="54" y="0"/>
                      </a:cubicBezTo>
                      <a:cubicBezTo>
                        <a:pt x="57" y="0"/>
                        <a:pt x="61" y="0"/>
                        <a:pt x="66" y="1"/>
                      </a:cubicBezTo>
                      <a:cubicBezTo>
                        <a:pt x="71" y="1"/>
                        <a:pt x="76" y="2"/>
                        <a:pt x="81" y="3"/>
                      </a:cubicBezTo>
                      <a:cubicBezTo>
                        <a:pt x="85" y="5"/>
                        <a:pt x="90" y="6"/>
                        <a:pt x="93" y="8"/>
                      </a:cubicBezTo>
                      <a:cubicBezTo>
                        <a:pt x="96" y="11"/>
                        <a:pt x="98" y="13"/>
                        <a:pt x="98" y="17"/>
                      </a:cubicBezTo>
                      <a:cubicBezTo>
                        <a:pt x="98" y="19"/>
                        <a:pt x="97" y="21"/>
                        <a:pt x="96" y="22"/>
                      </a:cubicBezTo>
                      <a:cubicBezTo>
                        <a:pt x="94" y="24"/>
                        <a:pt x="92" y="25"/>
                        <a:pt x="89" y="25"/>
                      </a:cubicBezTo>
                      <a:cubicBezTo>
                        <a:pt x="88" y="25"/>
                        <a:pt x="86" y="25"/>
                        <a:pt x="85" y="24"/>
                      </a:cubicBezTo>
                      <a:cubicBezTo>
                        <a:pt x="83" y="24"/>
                        <a:pt x="81" y="23"/>
                        <a:pt x="80" y="23"/>
                      </a:cubicBezTo>
                      <a:cubicBezTo>
                        <a:pt x="77" y="21"/>
                        <a:pt x="73" y="20"/>
                        <a:pt x="69" y="19"/>
                      </a:cubicBezTo>
                      <a:cubicBezTo>
                        <a:pt x="66" y="18"/>
                        <a:pt x="61" y="17"/>
                        <a:pt x="55" y="17"/>
                      </a:cubicBezTo>
                      <a:cubicBezTo>
                        <a:pt x="51" y="17"/>
                        <a:pt x="46" y="18"/>
                        <a:pt x="42" y="19"/>
                      </a:cubicBezTo>
                      <a:cubicBezTo>
                        <a:pt x="38" y="20"/>
                        <a:pt x="34" y="22"/>
                        <a:pt x="30" y="24"/>
                      </a:cubicBezTo>
                      <a:cubicBezTo>
                        <a:pt x="27" y="27"/>
                        <a:pt x="24" y="30"/>
                        <a:pt x="22" y="34"/>
                      </a:cubicBezTo>
                      <a:cubicBezTo>
                        <a:pt x="20" y="38"/>
                        <a:pt x="19" y="44"/>
                        <a:pt x="19" y="50"/>
                      </a:cubicBezTo>
                      <a:cubicBezTo>
                        <a:pt x="19" y="55"/>
                        <a:pt x="20" y="59"/>
                        <a:pt x="21" y="62"/>
                      </a:cubicBezTo>
                      <a:cubicBezTo>
                        <a:pt x="22" y="65"/>
                        <a:pt x="23" y="68"/>
                        <a:pt x="25" y="70"/>
                      </a:cubicBezTo>
                      <a:cubicBezTo>
                        <a:pt x="27" y="73"/>
                        <a:pt x="29" y="74"/>
                        <a:pt x="31" y="76"/>
                      </a:cubicBezTo>
                      <a:cubicBezTo>
                        <a:pt x="33" y="77"/>
                        <a:pt x="35" y="78"/>
                        <a:pt x="36" y="79"/>
                      </a:cubicBezTo>
                      <a:cubicBezTo>
                        <a:pt x="39" y="80"/>
                        <a:pt x="43" y="82"/>
                        <a:pt x="46" y="83"/>
                      </a:cubicBezTo>
                      <a:cubicBezTo>
                        <a:pt x="50" y="85"/>
                        <a:pt x="54" y="86"/>
                        <a:pt x="57" y="88"/>
                      </a:cubicBezTo>
                      <a:cubicBezTo>
                        <a:pt x="63" y="90"/>
                        <a:pt x="69" y="92"/>
                        <a:pt x="75" y="94"/>
                      </a:cubicBezTo>
                      <a:cubicBezTo>
                        <a:pt x="80" y="96"/>
                        <a:pt x="86" y="99"/>
                        <a:pt x="90" y="103"/>
                      </a:cubicBezTo>
                      <a:cubicBezTo>
                        <a:pt x="95" y="107"/>
                        <a:pt x="99" y="112"/>
                        <a:pt x="102" y="118"/>
                      </a:cubicBezTo>
                      <a:cubicBezTo>
                        <a:pt x="105" y="123"/>
                        <a:pt x="106" y="130"/>
                        <a:pt x="106" y="139"/>
                      </a:cubicBezTo>
                      <a:cubicBezTo>
                        <a:pt x="106" y="148"/>
                        <a:pt x="105" y="155"/>
                        <a:pt x="102" y="162"/>
                      </a:cubicBezTo>
                      <a:cubicBezTo>
                        <a:pt x="99" y="169"/>
                        <a:pt x="95" y="175"/>
                        <a:pt x="90" y="179"/>
                      </a:cubicBezTo>
                      <a:cubicBezTo>
                        <a:pt x="85" y="184"/>
                        <a:pt x="78" y="187"/>
                        <a:pt x="71" y="190"/>
                      </a:cubicBezTo>
                      <a:cubicBezTo>
                        <a:pt x="64" y="192"/>
                        <a:pt x="57" y="193"/>
                        <a:pt x="48" y="193"/>
                      </a:cubicBezTo>
                      <a:cubicBezTo>
                        <a:pt x="44" y="193"/>
                        <a:pt x="39" y="193"/>
                        <a:pt x="34" y="192"/>
                      </a:cubicBezTo>
                      <a:cubicBezTo>
                        <a:pt x="28" y="192"/>
                        <a:pt x="23" y="191"/>
                        <a:pt x="18" y="189"/>
                      </a:cubicBezTo>
                      <a:cubicBezTo>
                        <a:pt x="13" y="188"/>
                        <a:pt x="9" y="186"/>
                        <a:pt x="5" y="184"/>
                      </a:cubicBezTo>
                      <a:cubicBezTo>
                        <a:pt x="2" y="181"/>
                        <a:pt x="0" y="179"/>
                        <a:pt x="0" y="175"/>
                      </a:cubicBezTo>
                      <a:cubicBezTo>
                        <a:pt x="0" y="173"/>
                        <a:pt x="1" y="171"/>
                        <a:pt x="3" y="169"/>
                      </a:cubicBezTo>
                      <a:cubicBezTo>
                        <a:pt x="4" y="167"/>
                        <a:pt x="6" y="167"/>
                        <a:pt x="8" y="167"/>
                      </a:cubicBezTo>
                      <a:cubicBezTo>
                        <a:pt x="9" y="167"/>
                        <a:pt x="10" y="167"/>
                        <a:pt x="12" y="168"/>
                      </a:cubicBezTo>
                      <a:cubicBezTo>
                        <a:pt x="14" y="168"/>
                        <a:pt x="16" y="169"/>
                        <a:pt x="18" y="170"/>
                      </a:cubicBezTo>
                      <a:cubicBezTo>
                        <a:pt x="22" y="171"/>
                        <a:pt x="26" y="172"/>
                        <a:pt x="31" y="174"/>
                      </a:cubicBezTo>
                      <a:cubicBezTo>
                        <a:pt x="36" y="175"/>
                        <a:pt x="42" y="176"/>
                        <a:pt x="49" y="176"/>
                      </a:cubicBezTo>
                      <a:cubicBezTo>
                        <a:pt x="62" y="176"/>
                        <a:pt x="71" y="173"/>
                        <a:pt x="77" y="167"/>
                      </a:cubicBezTo>
                      <a:cubicBezTo>
                        <a:pt x="84" y="161"/>
                        <a:pt x="87" y="152"/>
                        <a:pt x="87" y="14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48" name="Freeform 25">
                  <a:extLst>
                    <a:ext uri="{FF2B5EF4-FFF2-40B4-BE49-F238E27FC236}">
                      <a16:creationId xmlns:a16="http://schemas.microsoft.com/office/drawing/2014/main" id="{50EDDC4B-C003-4A09-B97C-A2767A917B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7149" y="2068379"/>
                  <a:ext cx="96025" cy="176386"/>
                </a:xfrm>
                <a:custGeom>
                  <a:avLst/>
                  <a:gdLst>
                    <a:gd name="T0" fmla="*/ 87 w 106"/>
                    <a:gd name="T1" fmla="*/ 141 h 193"/>
                    <a:gd name="T2" fmla="*/ 86 w 106"/>
                    <a:gd name="T3" fmla="*/ 129 h 193"/>
                    <a:gd name="T4" fmla="*/ 82 w 106"/>
                    <a:gd name="T5" fmla="*/ 121 h 193"/>
                    <a:gd name="T6" fmla="*/ 76 w 106"/>
                    <a:gd name="T7" fmla="*/ 115 h 193"/>
                    <a:gd name="T8" fmla="*/ 71 w 106"/>
                    <a:gd name="T9" fmla="*/ 111 h 193"/>
                    <a:gd name="T10" fmla="*/ 61 w 106"/>
                    <a:gd name="T11" fmla="*/ 107 h 193"/>
                    <a:gd name="T12" fmla="*/ 49 w 106"/>
                    <a:gd name="T13" fmla="*/ 103 h 193"/>
                    <a:gd name="T14" fmla="*/ 32 w 106"/>
                    <a:gd name="T15" fmla="*/ 97 h 193"/>
                    <a:gd name="T16" fmla="*/ 16 w 106"/>
                    <a:gd name="T17" fmla="*/ 88 h 193"/>
                    <a:gd name="T18" fmla="*/ 5 w 106"/>
                    <a:gd name="T19" fmla="*/ 73 h 193"/>
                    <a:gd name="T20" fmla="*/ 1 w 106"/>
                    <a:gd name="T21" fmla="*/ 51 h 193"/>
                    <a:gd name="T22" fmla="*/ 15 w 106"/>
                    <a:gd name="T23" fmla="*/ 14 h 193"/>
                    <a:gd name="T24" fmla="*/ 54 w 106"/>
                    <a:gd name="T25" fmla="*/ 0 h 193"/>
                    <a:gd name="T26" fmla="*/ 66 w 106"/>
                    <a:gd name="T27" fmla="*/ 1 h 193"/>
                    <a:gd name="T28" fmla="*/ 81 w 106"/>
                    <a:gd name="T29" fmla="*/ 3 h 193"/>
                    <a:gd name="T30" fmla="*/ 93 w 106"/>
                    <a:gd name="T31" fmla="*/ 8 h 193"/>
                    <a:gd name="T32" fmla="*/ 98 w 106"/>
                    <a:gd name="T33" fmla="*/ 17 h 193"/>
                    <a:gd name="T34" fmla="*/ 96 w 106"/>
                    <a:gd name="T35" fmla="*/ 22 h 193"/>
                    <a:gd name="T36" fmla="*/ 89 w 106"/>
                    <a:gd name="T37" fmla="*/ 25 h 193"/>
                    <a:gd name="T38" fmla="*/ 85 w 106"/>
                    <a:gd name="T39" fmla="*/ 24 h 193"/>
                    <a:gd name="T40" fmla="*/ 80 w 106"/>
                    <a:gd name="T41" fmla="*/ 23 h 193"/>
                    <a:gd name="T42" fmla="*/ 70 w 106"/>
                    <a:gd name="T43" fmla="*/ 19 h 193"/>
                    <a:gd name="T44" fmla="*/ 56 w 106"/>
                    <a:gd name="T45" fmla="*/ 17 h 193"/>
                    <a:gd name="T46" fmla="*/ 42 w 106"/>
                    <a:gd name="T47" fmla="*/ 19 h 193"/>
                    <a:gd name="T48" fmla="*/ 31 w 106"/>
                    <a:gd name="T49" fmla="*/ 24 h 193"/>
                    <a:gd name="T50" fmla="*/ 22 w 106"/>
                    <a:gd name="T51" fmla="*/ 34 h 193"/>
                    <a:gd name="T52" fmla="*/ 19 w 106"/>
                    <a:gd name="T53" fmla="*/ 50 h 193"/>
                    <a:gd name="T54" fmla="*/ 21 w 106"/>
                    <a:gd name="T55" fmla="*/ 62 h 193"/>
                    <a:gd name="T56" fmla="*/ 25 w 106"/>
                    <a:gd name="T57" fmla="*/ 70 h 193"/>
                    <a:gd name="T58" fmla="*/ 31 w 106"/>
                    <a:gd name="T59" fmla="*/ 76 h 193"/>
                    <a:gd name="T60" fmla="*/ 36 w 106"/>
                    <a:gd name="T61" fmla="*/ 79 h 193"/>
                    <a:gd name="T62" fmla="*/ 47 w 106"/>
                    <a:gd name="T63" fmla="*/ 83 h 193"/>
                    <a:gd name="T64" fmla="*/ 58 w 106"/>
                    <a:gd name="T65" fmla="*/ 88 h 193"/>
                    <a:gd name="T66" fmla="*/ 75 w 106"/>
                    <a:gd name="T67" fmla="*/ 94 h 193"/>
                    <a:gd name="T68" fmla="*/ 90 w 106"/>
                    <a:gd name="T69" fmla="*/ 103 h 193"/>
                    <a:gd name="T70" fmla="*/ 102 w 106"/>
                    <a:gd name="T71" fmla="*/ 118 h 193"/>
                    <a:gd name="T72" fmla="*/ 106 w 106"/>
                    <a:gd name="T73" fmla="*/ 139 h 193"/>
                    <a:gd name="T74" fmla="*/ 102 w 106"/>
                    <a:gd name="T75" fmla="*/ 162 h 193"/>
                    <a:gd name="T76" fmla="*/ 90 w 106"/>
                    <a:gd name="T77" fmla="*/ 179 h 193"/>
                    <a:gd name="T78" fmla="*/ 72 w 106"/>
                    <a:gd name="T79" fmla="*/ 190 h 193"/>
                    <a:gd name="T80" fmla="*/ 49 w 106"/>
                    <a:gd name="T81" fmla="*/ 193 h 193"/>
                    <a:gd name="T82" fmla="*/ 34 w 106"/>
                    <a:gd name="T83" fmla="*/ 192 h 193"/>
                    <a:gd name="T84" fmla="*/ 18 w 106"/>
                    <a:gd name="T85" fmla="*/ 189 h 193"/>
                    <a:gd name="T86" fmla="*/ 6 w 106"/>
                    <a:gd name="T87" fmla="*/ 184 h 193"/>
                    <a:gd name="T88" fmla="*/ 0 w 106"/>
                    <a:gd name="T89" fmla="*/ 175 h 193"/>
                    <a:gd name="T90" fmla="*/ 3 w 106"/>
                    <a:gd name="T91" fmla="*/ 169 h 193"/>
                    <a:gd name="T92" fmla="*/ 8 w 106"/>
                    <a:gd name="T93" fmla="*/ 167 h 193"/>
                    <a:gd name="T94" fmla="*/ 13 w 106"/>
                    <a:gd name="T95" fmla="*/ 168 h 193"/>
                    <a:gd name="T96" fmla="*/ 18 w 106"/>
                    <a:gd name="T97" fmla="*/ 170 h 193"/>
                    <a:gd name="T98" fmla="*/ 31 w 106"/>
                    <a:gd name="T99" fmla="*/ 174 h 193"/>
                    <a:gd name="T100" fmla="*/ 49 w 106"/>
                    <a:gd name="T101" fmla="*/ 176 h 193"/>
                    <a:gd name="T102" fmla="*/ 78 w 106"/>
                    <a:gd name="T103" fmla="*/ 167 h 193"/>
                    <a:gd name="T104" fmla="*/ 87 w 106"/>
                    <a:gd name="T105" fmla="*/ 141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06" h="193">
                      <a:moveTo>
                        <a:pt x="87" y="141"/>
                      </a:moveTo>
                      <a:cubicBezTo>
                        <a:pt x="87" y="136"/>
                        <a:pt x="87" y="132"/>
                        <a:pt x="86" y="129"/>
                      </a:cubicBezTo>
                      <a:cubicBezTo>
                        <a:pt x="85" y="126"/>
                        <a:pt x="83" y="123"/>
                        <a:pt x="82" y="121"/>
                      </a:cubicBezTo>
                      <a:cubicBezTo>
                        <a:pt x="80" y="118"/>
                        <a:pt x="78" y="117"/>
                        <a:pt x="76" y="115"/>
                      </a:cubicBezTo>
                      <a:cubicBezTo>
                        <a:pt x="74" y="114"/>
                        <a:pt x="72" y="112"/>
                        <a:pt x="71" y="111"/>
                      </a:cubicBezTo>
                      <a:cubicBezTo>
                        <a:pt x="68" y="110"/>
                        <a:pt x="65" y="109"/>
                        <a:pt x="61" y="107"/>
                      </a:cubicBezTo>
                      <a:cubicBezTo>
                        <a:pt x="57" y="106"/>
                        <a:pt x="53" y="104"/>
                        <a:pt x="49" y="103"/>
                      </a:cubicBezTo>
                      <a:cubicBezTo>
                        <a:pt x="44" y="101"/>
                        <a:pt x="38" y="99"/>
                        <a:pt x="32" y="97"/>
                      </a:cubicBezTo>
                      <a:cubicBezTo>
                        <a:pt x="26" y="94"/>
                        <a:pt x="21" y="91"/>
                        <a:pt x="16" y="88"/>
                      </a:cubicBezTo>
                      <a:cubicBezTo>
                        <a:pt x="12" y="84"/>
                        <a:pt x="8" y="79"/>
                        <a:pt x="5" y="73"/>
                      </a:cubicBezTo>
                      <a:cubicBezTo>
                        <a:pt x="2" y="68"/>
                        <a:pt x="1" y="60"/>
                        <a:pt x="1" y="51"/>
                      </a:cubicBezTo>
                      <a:cubicBezTo>
                        <a:pt x="1" y="35"/>
                        <a:pt x="5" y="23"/>
                        <a:pt x="15" y="14"/>
                      </a:cubicBezTo>
                      <a:cubicBezTo>
                        <a:pt x="24" y="5"/>
                        <a:pt x="37" y="0"/>
                        <a:pt x="54" y="0"/>
                      </a:cubicBezTo>
                      <a:cubicBezTo>
                        <a:pt x="57" y="0"/>
                        <a:pt x="61" y="0"/>
                        <a:pt x="66" y="1"/>
                      </a:cubicBezTo>
                      <a:cubicBezTo>
                        <a:pt x="71" y="1"/>
                        <a:pt x="76" y="2"/>
                        <a:pt x="81" y="3"/>
                      </a:cubicBezTo>
                      <a:cubicBezTo>
                        <a:pt x="86" y="5"/>
                        <a:pt x="90" y="6"/>
                        <a:pt x="93" y="8"/>
                      </a:cubicBezTo>
                      <a:cubicBezTo>
                        <a:pt x="96" y="11"/>
                        <a:pt x="98" y="13"/>
                        <a:pt x="98" y="17"/>
                      </a:cubicBezTo>
                      <a:cubicBezTo>
                        <a:pt x="98" y="19"/>
                        <a:pt x="97" y="21"/>
                        <a:pt x="96" y="22"/>
                      </a:cubicBezTo>
                      <a:cubicBezTo>
                        <a:pt x="94" y="24"/>
                        <a:pt x="92" y="25"/>
                        <a:pt x="89" y="25"/>
                      </a:cubicBezTo>
                      <a:cubicBezTo>
                        <a:pt x="88" y="25"/>
                        <a:pt x="86" y="25"/>
                        <a:pt x="85" y="24"/>
                      </a:cubicBezTo>
                      <a:cubicBezTo>
                        <a:pt x="83" y="24"/>
                        <a:pt x="81" y="23"/>
                        <a:pt x="80" y="23"/>
                      </a:cubicBezTo>
                      <a:cubicBezTo>
                        <a:pt x="77" y="21"/>
                        <a:pt x="74" y="20"/>
                        <a:pt x="70" y="19"/>
                      </a:cubicBezTo>
                      <a:cubicBezTo>
                        <a:pt x="66" y="18"/>
                        <a:pt x="61" y="17"/>
                        <a:pt x="56" y="17"/>
                      </a:cubicBezTo>
                      <a:cubicBezTo>
                        <a:pt x="51" y="17"/>
                        <a:pt x="46" y="18"/>
                        <a:pt x="42" y="19"/>
                      </a:cubicBezTo>
                      <a:cubicBezTo>
                        <a:pt x="38" y="20"/>
                        <a:pt x="34" y="22"/>
                        <a:pt x="31" y="24"/>
                      </a:cubicBezTo>
                      <a:cubicBezTo>
                        <a:pt x="27" y="27"/>
                        <a:pt x="24" y="30"/>
                        <a:pt x="22" y="34"/>
                      </a:cubicBezTo>
                      <a:cubicBezTo>
                        <a:pt x="20" y="38"/>
                        <a:pt x="19" y="44"/>
                        <a:pt x="19" y="50"/>
                      </a:cubicBezTo>
                      <a:cubicBezTo>
                        <a:pt x="19" y="55"/>
                        <a:pt x="20" y="59"/>
                        <a:pt x="21" y="62"/>
                      </a:cubicBezTo>
                      <a:cubicBezTo>
                        <a:pt x="22" y="65"/>
                        <a:pt x="24" y="68"/>
                        <a:pt x="25" y="70"/>
                      </a:cubicBezTo>
                      <a:cubicBezTo>
                        <a:pt x="27" y="73"/>
                        <a:pt x="29" y="74"/>
                        <a:pt x="31" y="76"/>
                      </a:cubicBezTo>
                      <a:cubicBezTo>
                        <a:pt x="33" y="77"/>
                        <a:pt x="35" y="78"/>
                        <a:pt x="36" y="79"/>
                      </a:cubicBezTo>
                      <a:cubicBezTo>
                        <a:pt x="39" y="80"/>
                        <a:pt x="43" y="82"/>
                        <a:pt x="47" y="83"/>
                      </a:cubicBezTo>
                      <a:cubicBezTo>
                        <a:pt x="50" y="85"/>
                        <a:pt x="54" y="86"/>
                        <a:pt x="58" y="88"/>
                      </a:cubicBezTo>
                      <a:cubicBezTo>
                        <a:pt x="63" y="90"/>
                        <a:pt x="69" y="92"/>
                        <a:pt x="75" y="94"/>
                      </a:cubicBezTo>
                      <a:cubicBezTo>
                        <a:pt x="81" y="96"/>
                        <a:pt x="86" y="99"/>
                        <a:pt x="90" y="103"/>
                      </a:cubicBezTo>
                      <a:cubicBezTo>
                        <a:pt x="95" y="107"/>
                        <a:pt x="99" y="112"/>
                        <a:pt x="102" y="118"/>
                      </a:cubicBezTo>
                      <a:cubicBezTo>
                        <a:pt x="105" y="123"/>
                        <a:pt x="106" y="130"/>
                        <a:pt x="106" y="139"/>
                      </a:cubicBezTo>
                      <a:cubicBezTo>
                        <a:pt x="106" y="148"/>
                        <a:pt x="105" y="155"/>
                        <a:pt x="102" y="162"/>
                      </a:cubicBezTo>
                      <a:cubicBezTo>
                        <a:pt x="99" y="169"/>
                        <a:pt x="95" y="175"/>
                        <a:pt x="90" y="179"/>
                      </a:cubicBezTo>
                      <a:cubicBezTo>
                        <a:pt x="85" y="184"/>
                        <a:pt x="79" y="187"/>
                        <a:pt x="72" y="190"/>
                      </a:cubicBezTo>
                      <a:cubicBezTo>
                        <a:pt x="64" y="192"/>
                        <a:pt x="57" y="193"/>
                        <a:pt x="49" y="193"/>
                      </a:cubicBezTo>
                      <a:cubicBezTo>
                        <a:pt x="44" y="193"/>
                        <a:pt x="40" y="193"/>
                        <a:pt x="34" y="192"/>
                      </a:cubicBezTo>
                      <a:cubicBezTo>
                        <a:pt x="29" y="192"/>
                        <a:pt x="23" y="191"/>
                        <a:pt x="18" y="189"/>
                      </a:cubicBezTo>
                      <a:cubicBezTo>
                        <a:pt x="13" y="188"/>
                        <a:pt x="9" y="186"/>
                        <a:pt x="6" y="184"/>
                      </a:cubicBezTo>
                      <a:cubicBezTo>
                        <a:pt x="2" y="181"/>
                        <a:pt x="0" y="179"/>
                        <a:pt x="0" y="175"/>
                      </a:cubicBezTo>
                      <a:cubicBezTo>
                        <a:pt x="0" y="173"/>
                        <a:pt x="1" y="171"/>
                        <a:pt x="3" y="169"/>
                      </a:cubicBezTo>
                      <a:cubicBezTo>
                        <a:pt x="4" y="167"/>
                        <a:pt x="6" y="167"/>
                        <a:pt x="8" y="167"/>
                      </a:cubicBezTo>
                      <a:cubicBezTo>
                        <a:pt x="9" y="167"/>
                        <a:pt x="11" y="167"/>
                        <a:pt x="13" y="168"/>
                      </a:cubicBezTo>
                      <a:cubicBezTo>
                        <a:pt x="14" y="168"/>
                        <a:pt x="16" y="169"/>
                        <a:pt x="18" y="170"/>
                      </a:cubicBezTo>
                      <a:cubicBezTo>
                        <a:pt x="22" y="171"/>
                        <a:pt x="26" y="172"/>
                        <a:pt x="31" y="174"/>
                      </a:cubicBezTo>
                      <a:cubicBezTo>
                        <a:pt x="36" y="175"/>
                        <a:pt x="42" y="176"/>
                        <a:pt x="49" y="176"/>
                      </a:cubicBezTo>
                      <a:cubicBezTo>
                        <a:pt x="62" y="176"/>
                        <a:pt x="71" y="173"/>
                        <a:pt x="78" y="167"/>
                      </a:cubicBezTo>
                      <a:cubicBezTo>
                        <a:pt x="84" y="161"/>
                        <a:pt x="87" y="152"/>
                        <a:pt x="87" y="14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49" name="Freeform 26">
                  <a:extLst>
                    <a:ext uri="{FF2B5EF4-FFF2-40B4-BE49-F238E27FC236}">
                      <a16:creationId xmlns:a16="http://schemas.microsoft.com/office/drawing/2014/main" id="{94B9BB9A-9E49-46CB-BCA8-1EF3CE83C68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9372" y="2360538"/>
                  <a:ext cx="111008" cy="175705"/>
                </a:xfrm>
                <a:custGeom>
                  <a:avLst/>
                  <a:gdLst>
                    <a:gd name="T0" fmla="*/ 61 w 122"/>
                    <a:gd name="T1" fmla="*/ 193 h 193"/>
                    <a:gd name="T2" fmla="*/ 35 w 122"/>
                    <a:gd name="T3" fmla="*/ 188 h 193"/>
                    <a:gd name="T4" fmla="*/ 16 w 122"/>
                    <a:gd name="T5" fmla="*/ 173 h 193"/>
                    <a:gd name="T6" fmla="*/ 4 w 122"/>
                    <a:gd name="T7" fmla="*/ 152 h 193"/>
                    <a:gd name="T8" fmla="*/ 0 w 122"/>
                    <a:gd name="T9" fmla="*/ 125 h 193"/>
                    <a:gd name="T10" fmla="*/ 0 w 122"/>
                    <a:gd name="T11" fmla="*/ 67 h 193"/>
                    <a:gd name="T12" fmla="*/ 4 w 122"/>
                    <a:gd name="T13" fmla="*/ 41 h 193"/>
                    <a:gd name="T14" fmla="*/ 14 w 122"/>
                    <a:gd name="T15" fmla="*/ 19 h 193"/>
                    <a:gd name="T16" fmla="*/ 33 w 122"/>
                    <a:gd name="T17" fmla="*/ 5 h 193"/>
                    <a:gd name="T18" fmla="*/ 61 w 122"/>
                    <a:gd name="T19" fmla="*/ 0 h 193"/>
                    <a:gd name="T20" fmla="*/ 89 w 122"/>
                    <a:gd name="T21" fmla="*/ 5 h 193"/>
                    <a:gd name="T22" fmla="*/ 108 w 122"/>
                    <a:gd name="T23" fmla="*/ 19 h 193"/>
                    <a:gd name="T24" fmla="*/ 118 w 122"/>
                    <a:gd name="T25" fmla="*/ 41 h 193"/>
                    <a:gd name="T26" fmla="*/ 122 w 122"/>
                    <a:gd name="T27" fmla="*/ 67 h 193"/>
                    <a:gd name="T28" fmla="*/ 122 w 122"/>
                    <a:gd name="T29" fmla="*/ 125 h 193"/>
                    <a:gd name="T30" fmla="*/ 118 w 122"/>
                    <a:gd name="T31" fmla="*/ 152 h 193"/>
                    <a:gd name="T32" fmla="*/ 107 w 122"/>
                    <a:gd name="T33" fmla="*/ 173 h 193"/>
                    <a:gd name="T34" fmla="*/ 88 w 122"/>
                    <a:gd name="T35" fmla="*/ 188 h 193"/>
                    <a:gd name="T36" fmla="*/ 61 w 122"/>
                    <a:gd name="T37" fmla="*/ 193 h 193"/>
                    <a:gd name="T38" fmla="*/ 61 w 122"/>
                    <a:gd name="T39" fmla="*/ 17 h 193"/>
                    <a:gd name="T40" fmla="*/ 41 w 122"/>
                    <a:gd name="T41" fmla="*/ 20 h 193"/>
                    <a:gd name="T42" fmla="*/ 28 w 122"/>
                    <a:gd name="T43" fmla="*/ 31 h 193"/>
                    <a:gd name="T44" fmla="*/ 21 w 122"/>
                    <a:gd name="T45" fmla="*/ 47 h 193"/>
                    <a:gd name="T46" fmla="*/ 18 w 122"/>
                    <a:gd name="T47" fmla="*/ 67 h 193"/>
                    <a:gd name="T48" fmla="*/ 18 w 122"/>
                    <a:gd name="T49" fmla="*/ 125 h 193"/>
                    <a:gd name="T50" fmla="*/ 21 w 122"/>
                    <a:gd name="T51" fmla="*/ 146 h 193"/>
                    <a:gd name="T52" fmla="*/ 29 w 122"/>
                    <a:gd name="T53" fmla="*/ 162 h 193"/>
                    <a:gd name="T54" fmla="*/ 42 w 122"/>
                    <a:gd name="T55" fmla="*/ 172 h 193"/>
                    <a:gd name="T56" fmla="*/ 61 w 122"/>
                    <a:gd name="T57" fmla="*/ 176 h 193"/>
                    <a:gd name="T58" fmla="*/ 80 w 122"/>
                    <a:gd name="T59" fmla="*/ 172 h 193"/>
                    <a:gd name="T60" fmla="*/ 94 w 122"/>
                    <a:gd name="T61" fmla="*/ 162 h 193"/>
                    <a:gd name="T62" fmla="*/ 101 w 122"/>
                    <a:gd name="T63" fmla="*/ 146 h 193"/>
                    <a:gd name="T64" fmla="*/ 104 w 122"/>
                    <a:gd name="T65" fmla="*/ 125 h 193"/>
                    <a:gd name="T66" fmla="*/ 104 w 122"/>
                    <a:gd name="T67" fmla="*/ 67 h 193"/>
                    <a:gd name="T68" fmla="*/ 101 w 122"/>
                    <a:gd name="T69" fmla="*/ 47 h 193"/>
                    <a:gd name="T70" fmla="*/ 94 w 122"/>
                    <a:gd name="T71" fmla="*/ 31 h 193"/>
                    <a:gd name="T72" fmla="*/ 81 w 122"/>
                    <a:gd name="T73" fmla="*/ 20 h 193"/>
                    <a:gd name="T74" fmla="*/ 61 w 122"/>
                    <a:gd name="T75" fmla="*/ 17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22" h="193">
                      <a:moveTo>
                        <a:pt x="61" y="193"/>
                      </a:moveTo>
                      <a:cubicBezTo>
                        <a:pt x="51" y="193"/>
                        <a:pt x="42" y="191"/>
                        <a:pt x="35" y="188"/>
                      </a:cubicBezTo>
                      <a:cubicBezTo>
                        <a:pt x="27" y="184"/>
                        <a:pt x="21" y="179"/>
                        <a:pt x="16" y="173"/>
                      </a:cubicBezTo>
                      <a:cubicBezTo>
                        <a:pt x="11" y="167"/>
                        <a:pt x="7" y="160"/>
                        <a:pt x="4" y="152"/>
                      </a:cubicBezTo>
                      <a:cubicBezTo>
                        <a:pt x="2" y="144"/>
                        <a:pt x="0" y="135"/>
                        <a:pt x="0" y="125"/>
                      </a:cubicBezTo>
                      <a:cubicBezTo>
                        <a:pt x="0" y="67"/>
                        <a:pt x="0" y="67"/>
                        <a:pt x="0" y="67"/>
                      </a:cubicBezTo>
                      <a:cubicBezTo>
                        <a:pt x="0" y="58"/>
                        <a:pt x="2" y="49"/>
                        <a:pt x="4" y="41"/>
                      </a:cubicBezTo>
                      <a:cubicBezTo>
                        <a:pt x="6" y="33"/>
                        <a:pt x="10" y="26"/>
                        <a:pt x="14" y="19"/>
                      </a:cubicBezTo>
                      <a:cubicBezTo>
                        <a:pt x="19" y="13"/>
                        <a:pt x="26" y="9"/>
                        <a:pt x="33" y="5"/>
                      </a:cubicBezTo>
                      <a:cubicBezTo>
                        <a:pt x="41" y="1"/>
                        <a:pt x="50" y="0"/>
                        <a:pt x="61" y="0"/>
                      </a:cubicBezTo>
                      <a:cubicBezTo>
                        <a:pt x="72" y="0"/>
                        <a:pt x="81" y="1"/>
                        <a:pt x="89" y="5"/>
                      </a:cubicBezTo>
                      <a:cubicBezTo>
                        <a:pt x="96" y="9"/>
                        <a:pt x="103" y="13"/>
                        <a:pt x="108" y="19"/>
                      </a:cubicBezTo>
                      <a:cubicBezTo>
                        <a:pt x="112" y="26"/>
                        <a:pt x="116" y="33"/>
                        <a:pt x="118" y="41"/>
                      </a:cubicBezTo>
                      <a:cubicBezTo>
                        <a:pt x="120" y="49"/>
                        <a:pt x="122" y="58"/>
                        <a:pt x="122" y="67"/>
                      </a:cubicBezTo>
                      <a:cubicBezTo>
                        <a:pt x="122" y="125"/>
                        <a:pt x="122" y="125"/>
                        <a:pt x="122" y="125"/>
                      </a:cubicBezTo>
                      <a:cubicBezTo>
                        <a:pt x="122" y="135"/>
                        <a:pt x="120" y="144"/>
                        <a:pt x="118" y="152"/>
                      </a:cubicBezTo>
                      <a:cubicBezTo>
                        <a:pt x="115" y="160"/>
                        <a:pt x="112" y="167"/>
                        <a:pt x="107" y="173"/>
                      </a:cubicBezTo>
                      <a:cubicBezTo>
                        <a:pt x="101" y="179"/>
                        <a:pt x="95" y="184"/>
                        <a:pt x="88" y="188"/>
                      </a:cubicBezTo>
                      <a:cubicBezTo>
                        <a:pt x="80" y="191"/>
                        <a:pt x="71" y="193"/>
                        <a:pt x="61" y="193"/>
                      </a:cubicBezTo>
                      <a:close/>
                      <a:moveTo>
                        <a:pt x="61" y="17"/>
                      </a:moveTo>
                      <a:cubicBezTo>
                        <a:pt x="53" y="17"/>
                        <a:pt x="46" y="18"/>
                        <a:pt x="41" y="20"/>
                      </a:cubicBezTo>
                      <a:cubicBezTo>
                        <a:pt x="36" y="23"/>
                        <a:pt x="31" y="26"/>
                        <a:pt x="28" y="31"/>
                      </a:cubicBezTo>
                      <a:cubicBezTo>
                        <a:pt x="25" y="35"/>
                        <a:pt x="22" y="40"/>
                        <a:pt x="21" y="47"/>
                      </a:cubicBezTo>
                      <a:cubicBezTo>
                        <a:pt x="19" y="53"/>
                        <a:pt x="18" y="60"/>
                        <a:pt x="18" y="67"/>
                      </a:cubicBezTo>
                      <a:cubicBezTo>
                        <a:pt x="18" y="125"/>
                        <a:pt x="18" y="125"/>
                        <a:pt x="18" y="125"/>
                      </a:cubicBezTo>
                      <a:cubicBezTo>
                        <a:pt x="18" y="133"/>
                        <a:pt x="19" y="140"/>
                        <a:pt x="21" y="146"/>
                      </a:cubicBezTo>
                      <a:cubicBezTo>
                        <a:pt x="23" y="152"/>
                        <a:pt x="25" y="157"/>
                        <a:pt x="29" y="162"/>
                      </a:cubicBezTo>
                      <a:cubicBezTo>
                        <a:pt x="32" y="166"/>
                        <a:pt x="37" y="169"/>
                        <a:pt x="42" y="172"/>
                      </a:cubicBezTo>
                      <a:cubicBezTo>
                        <a:pt x="48" y="174"/>
                        <a:pt x="54" y="176"/>
                        <a:pt x="61" y="176"/>
                      </a:cubicBezTo>
                      <a:cubicBezTo>
                        <a:pt x="68" y="176"/>
                        <a:pt x="75" y="174"/>
                        <a:pt x="80" y="172"/>
                      </a:cubicBezTo>
                      <a:cubicBezTo>
                        <a:pt x="86" y="169"/>
                        <a:pt x="90" y="166"/>
                        <a:pt x="94" y="162"/>
                      </a:cubicBezTo>
                      <a:cubicBezTo>
                        <a:pt x="97" y="157"/>
                        <a:pt x="100" y="152"/>
                        <a:pt x="101" y="146"/>
                      </a:cubicBezTo>
                      <a:cubicBezTo>
                        <a:pt x="103" y="140"/>
                        <a:pt x="104" y="133"/>
                        <a:pt x="104" y="125"/>
                      </a:cubicBezTo>
                      <a:cubicBezTo>
                        <a:pt x="104" y="67"/>
                        <a:pt x="104" y="67"/>
                        <a:pt x="104" y="67"/>
                      </a:cubicBezTo>
                      <a:cubicBezTo>
                        <a:pt x="104" y="60"/>
                        <a:pt x="103" y="53"/>
                        <a:pt x="101" y="47"/>
                      </a:cubicBezTo>
                      <a:cubicBezTo>
                        <a:pt x="100" y="40"/>
                        <a:pt x="98" y="35"/>
                        <a:pt x="94" y="31"/>
                      </a:cubicBezTo>
                      <a:cubicBezTo>
                        <a:pt x="91" y="26"/>
                        <a:pt x="86" y="23"/>
                        <a:pt x="81" y="20"/>
                      </a:cubicBezTo>
                      <a:cubicBezTo>
                        <a:pt x="76" y="18"/>
                        <a:pt x="69" y="17"/>
                        <a:pt x="61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0" name="Freeform 27">
                  <a:extLst>
                    <a:ext uri="{FF2B5EF4-FFF2-40B4-BE49-F238E27FC236}">
                      <a16:creationId xmlns:a16="http://schemas.microsoft.com/office/drawing/2014/main" id="{AAA97068-4398-49F4-8D06-467561B154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10345" y="2362582"/>
                  <a:ext cx="85129" cy="173662"/>
                </a:xfrm>
                <a:custGeom>
                  <a:avLst/>
                  <a:gdLst>
                    <a:gd name="T0" fmla="*/ 17 w 93"/>
                    <a:gd name="T1" fmla="*/ 182 h 191"/>
                    <a:gd name="T2" fmla="*/ 15 w 93"/>
                    <a:gd name="T3" fmla="*/ 188 h 191"/>
                    <a:gd name="T4" fmla="*/ 9 w 93"/>
                    <a:gd name="T5" fmla="*/ 191 h 191"/>
                    <a:gd name="T6" fmla="*/ 3 w 93"/>
                    <a:gd name="T7" fmla="*/ 188 h 191"/>
                    <a:gd name="T8" fmla="*/ 0 w 93"/>
                    <a:gd name="T9" fmla="*/ 182 h 191"/>
                    <a:gd name="T10" fmla="*/ 0 w 93"/>
                    <a:gd name="T11" fmla="*/ 11 h 191"/>
                    <a:gd name="T12" fmla="*/ 3 w 93"/>
                    <a:gd name="T13" fmla="*/ 4 h 191"/>
                    <a:gd name="T14" fmla="*/ 11 w 93"/>
                    <a:gd name="T15" fmla="*/ 0 h 191"/>
                    <a:gd name="T16" fmla="*/ 85 w 93"/>
                    <a:gd name="T17" fmla="*/ 0 h 191"/>
                    <a:gd name="T18" fmla="*/ 91 w 93"/>
                    <a:gd name="T19" fmla="*/ 3 h 191"/>
                    <a:gd name="T20" fmla="*/ 93 w 93"/>
                    <a:gd name="T21" fmla="*/ 9 h 191"/>
                    <a:gd name="T22" fmla="*/ 91 w 93"/>
                    <a:gd name="T23" fmla="*/ 15 h 191"/>
                    <a:gd name="T24" fmla="*/ 85 w 93"/>
                    <a:gd name="T25" fmla="*/ 17 h 191"/>
                    <a:gd name="T26" fmla="*/ 17 w 93"/>
                    <a:gd name="T27" fmla="*/ 17 h 191"/>
                    <a:gd name="T28" fmla="*/ 17 w 93"/>
                    <a:gd name="T29" fmla="*/ 85 h 191"/>
                    <a:gd name="T30" fmla="*/ 79 w 93"/>
                    <a:gd name="T31" fmla="*/ 85 h 191"/>
                    <a:gd name="T32" fmla="*/ 85 w 93"/>
                    <a:gd name="T33" fmla="*/ 88 h 191"/>
                    <a:gd name="T34" fmla="*/ 88 w 93"/>
                    <a:gd name="T35" fmla="*/ 94 h 191"/>
                    <a:gd name="T36" fmla="*/ 85 w 93"/>
                    <a:gd name="T37" fmla="*/ 100 h 191"/>
                    <a:gd name="T38" fmla="*/ 79 w 93"/>
                    <a:gd name="T39" fmla="*/ 102 h 191"/>
                    <a:gd name="T40" fmla="*/ 17 w 93"/>
                    <a:gd name="T41" fmla="*/ 102 h 191"/>
                    <a:gd name="T42" fmla="*/ 17 w 93"/>
                    <a:gd name="T43" fmla="*/ 182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3" h="191">
                      <a:moveTo>
                        <a:pt x="17" y="182"/>
                      </a:moveTo>
                      <a:cubicBezTo>
                        <a:pt x="17" y="184"/>
                        <a:pt x="17" y="187"/>
                        <a:pt x="15" y="188"/>
                      </a:cubicBezTo>
                      <a:cubicBezTo>
                        <a:pt x="13" y="190"/>
                        <a:pt x="11" y="191"/>
                        <a:pt x="9" y="191"/>
                      </a:cubicBezTo>
                      <a:cubicBezTo>
                        <a:pt x="6" y="191"/>
                        <a:pt x="4" y="190"/>
                        <a:pt x="3" y="188"/>
                      </a:cubicBezTo>
                      <a:cubicBezTo>
                        <a:pt x="1" y="187"/>
                        <a:pt x="0" y="184"/>
                        <a:pt x="0" y="182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8"/>
                        <a:pt x="1" y="6"/>
                        <a:pt x="3" y="4"/>
                      </a:cubicBezTo>
                      <a:cubicBezTo>
                        <a:pt x="5" y="1"/>
                        <a:pt x="8" y="0"/>
                        <a:pt x="11" y="0"/>
                      </a:cubicBezTo>
                      <a:cubicBezTo>
                        <a:pt x="85" y="0"/>
                        <a:pt x="85" y="0"/>
                        <a:pt x="85" y="0"/>
                      </a:cubicBezTo>
                      <a:cubicBezTo>
                        <a:pt x="87" y="0"/>
                        <a:pt x="89" y="1"/>
                        <a:pt x="91" y="3"/>
                      </a:cubicBezTo>
                      <a:cubicBezTo>
                        <a:pt x="92" y="5"/>
                        <a:pt x="93" y="7"/>
                        <a:pt x="93" y="9"/>
                      </a:cubicBezTo>
                      <a:cubicBezTo>
                        <a:pt x="93" y="12"/>
                        <a:pt x="92" y="14"/>
                        <a:pt x="91" y="15"/>
                      </a:cubicBezTo>
                      <a:cubicBezTo>
                        <a:pt x="89" y="17"/>
                        <a:pt x="87" y="17"/>
                        <a:pt x="85" y="17"/>
                      </a:cubicBezTo>
                      <a:cubicBezTo>
                        <a:pt x="17" y="17"/>
                        <a:pt x="17" y="17"/>
                        <a:pt x="17" y="17"/>
                      </a:cubicBezTo>
                      <a:cubicBezTo>
                        <a:pt x="17" y="85"/>
                        <a:pt x="17" y="85"/>
                        <a:pt x="17" y="85"/>
                      </a:cubicBezTo>
                      <a:cubicBezTo>
                        <a:pt x="79" y="85"/>
                        <a:pt x="79" y="85"/>
                        <a:pt x="79" y="85"/>
                      </a:cubicBezTo>
                      <a:cubicBezTo>
                        <a:pt x="82" y="85"/>
                        <a:pt x="84" y="86"/>
                        <a:pt x="85" y="88"/>
                      </a:cubicBezTo>
                      <a:cubicBezTo>
                        <a:pt x="87" y="89"/>
                        <a:pt x="88" y="91"/>
                        <a:pt x="88" y="94"/>
                      </a:cubicBezTo>
                      <a:cubicBezTo>
                        <a:pt x="88" y="96"/>
                        <a:pt x="87" y="98"/>
                        <a:pt x="85" y="100"/>
                      </a:cubicBezTo>
                      <a:cubicBezTo>
                        <a:pt x="84" y="102"/>
                        <a:pt x="82" y="102"/>
                        <a:pt x="79" y="102"/>
                      </a:cubicBezTo>
                      <a:cubicBezTo>
                        <a:pt x="17" y="102"/>
                        <a:pt x="17" y="102"/>
                        <a:pt x="17" y="102"/>
                      </a:cubicBezTo>
                      <a:lnTo>
                        <a:pt x="17" y="18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1" name="Freeform 28">
                  <a:extLst>
                    <a:ext uri="{FF2B5EF4-FFF2-40B4-BE49-F238E27FC236}">
                      <a16:creationId xmlns:a16="http://schemas.microsoft.com/office/drawing/2014/main" id="{D1B7177A-BDA9-4D76-9850-6F3643AD66A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98308" y="2362582"/>
                  <a:ext cx="103516" cy="170938"/>
                </a:xfrm>
                <a:custGeom>
                  <a:avLst/>
                  <a:gdLst>
                    <a:gd name="T0" fmla="*/ 114 w 114"/>
                    <a:gd name="T1" fmla="*/ 118 h 188"/>
                    <a:gd name="T2" fmla="*/ 110 w 114"/>
                    <a:gd name="T3" fmla="*/ 145 h 188"/>
                    <a:gd name="T4" fmla="*/ 98 w 114"/>
                    <a:gd name="T5" fmla="*/ 167 h 188"/>
                    <a:gd name="T6" fmla="*/ 76 w 114"/>
                    <a:gd name="T7" fmla="*/ 182 h 188"/>
                    <a:gd name="T8" fmla="*/ 42 w 114"/>
                    <a:gd name="T9" fmla="*/ 188 h 188"/>
                    <a:gd name="T10" fmla="*/ 11 w 114"/>
                    <a:gd name="T11" fmla="*/ 188 h 188"/>
                    <a:gd name="T12" fmla="*/ 3 w 114"/>
                    <a:gd name="T13" fmla="*/ 185 h 188"/>
                    <a:gd name="T14" fmla="*/ 0 w 114"/>
                    <a:gd name="T15" fmla="*/ 177 h 188"/>
                    <a:gd name="T16" fmla="*/ 0 w 114"/>
                    <a:gd name="T17" fmla="*/ 11 h 188"/>
                    <a:gd name="T18" fmla="*/ 3 w 114"/>
                    <a:gd name="T19" fmla="*/ 3 h 188"/>
                    <a:gd name="T20" fmla="*/ 11 w 114"/>
                    <a:gd name="T21" fmla="*/ 0 h 188"/>
                    <a:gd name="T22" fmla="*/ 42 w 114"/>
                    <a:gd name="T23" fmla="*/ 0 h 188"/>
                    <a:gd name="T24" fmla="*/ 76 w 114"/>
                    <a:gd name="T25" fmla="*/ 6 h 188"/>
                    <a:gd name="T26" fmla="*/ 98 w 114"/>
                    <a:gd name="T27" fmla="*/ 21 h 188"/>
                    <a:gd name="T28" fmla="*/ 110 w 114"/>
                    <a:gd name="T29" fmla="*/ 42 h 188"/>
                    <a:gd name="T30" fmla="*/ 114 w 114"/>
                    <a:gd name="T31" fmla="*/ 67 h 188"/>
                    <a:gd name="T32" fmla="*/ 114 w 114"/>
                    <a:gd name="T33" fmla="*/ 118 h 188"/>
                    <a:gd name="T34" fmla="*/ 96 w 114"/>
                    <a:gd name="T35" fmla="*/ 67 h 188"/>
                    <a:gd name="T36" fmla="*/ 94 w 114"/>
                    <a:gd name="T37" fmla="*/ 48 h 188"/>
                    <a:gd name="T38" fmla="*/ 85 w 114"/>
                    <a:gd name="T39" fmla="*/ 32 h 188"/>
                    <a:gd name="T40" fmla="*/ 70 w 114"/>
                    <a:gd name="T41" fmla="*/ 21 h 188"/>
                    <a:gd name="T42" fmla="*/ 46 w 114"/>
                    <a:gd name="T43" fmla="*/ 17 h 188"/>
                    <a:gd name="T44" fmla="*/ 18 w 114"/>
                    <a:gd name="T45" fmla="*/ 17 h 188"/>
                    <a:gd name="T46" fmla="*/ 18 w 114"/>
                    <a:gd name="T47" fmla="*/ 171 h 188"/>
                    <a:gd name="T48" fmla="*/ 46 w 114"/>
                    <a:gd name="T49" fmla="*/ 171 h 188"/>
                    <a:gd name="T50" fmla="*/ 70 w 114"/>
                    <a:gd name="T51" fmla="*/ 167 h 188"/>
                    <a:gd name="T52" fmla="*/ 85 w 114"/>
                    <a:gd name="T53" fmla="*/ 156 h 188"/>
                    <a:gd name="T54" fmla="*/ 94 w 114"/>
                    <a:gd name="T55" fmla="*/ 139 h 188"/>
                    <a:gd name="T56" fmla="*/ 96 w 114"/>
                    <a:gd name="T57" fmla="*/ 118 h 188"/>
                    <a:gd name="T58" fmla="*/ 96 w 114"/>
                    <a:gd name="T59" fmla="*/ 67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14" h="188">
                      <a:moveTo>
                        <a:pt x="114" y="118"/>
                      </a:moveTo>
                      <a:cubicBezTo>
                        <a:pt x="114" y="127"/>
                        <a:pt x="113" y="136"/>
                        <a:pt x="110" y="145"/>
                      </a:cubicBezTo>
                      <a:cubicBezTo>
                        <a:pt x="108" y="153"/>
                        <a:pt x="104" y="160"/>
                        <a:pt x="98" y="167"/>
                      </a:cubicBezTo>
                      <a:cubicBezTo>
                        <a:pt x="93" y="173"/>
                        <a:pt x="85" y="178"/>
                        <a:pt x="76" y="182"/>
                      </a:cubicBezTo>
                      <a:cubicBezTo>
                        <a:pt x="67" y="186"/>
                        <a:pt x="55" y="188"/>
                        <a:pt x="42" y="188"/>
                      </a:cubicBezTo>
                      <a:cubicBezTo>
                        <a:pt x="11" y="188"/>
                        <a:pt x="11" y="188"/>
                        <a:pt x="11" y="188"/>
                      </a:cubicBezTo>
                      <a:cubicBezTo>
                        <a:pt x="8" y="188"/>
                        <a:pt x="5" y="187"/>
                        <a:pt x="3" y="185"/>
                      </a:cubicBezTo>
                      <a:cubicBezTo>
                        <a:pt x="1" y="183"/>
                        <a:pt x="0" y="180"/>
                        <a:pt x="0" y="177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8"/>
                        <a:pt x="1" y="6"/>
                        <a:pt x="3" y="3"/>
                      </a:cubicBezTo>
                      <a:cubicBezTo>
                        <a:pt x="5" y="1"/>
                        <a:pt x="8" y="0"/>
                        <a:pt x="11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55" y="0"/>
                        <a:pt x="67" y="2"/>
                        <a:pt x="76" y="6"/>
                      </a:cubicBezTo>
                      <a:cubicBezTo>
                        <a:pt x="85" y="9"/>
                        <a:pt x="93" y="14"/>
                        <a:pt x="98" y="21"/>
                      </a:cubicBezTo>
                      <a:cubicBezTo>
                        <a:pt x="104" y="27"/>
                        <a:pt x="108" y="34"/>
                        <a:pt x="110" y="42"/>
                      </a:cubicBezTo>
                      <a:cubicBezTo>
                        <a:pt x="113" y="50"/>
                        <a:pt x="114" y="59"/>
                        <a:pt x="114" y="67"/>
                      </a:cubicBezTo>
                      <a:lnTo>
                        <a:pt x="114" y="118"/>
                      </a:lnTo>
                      <a:close/>
                      <a:moveTo>
                        <a:pt x="96" y="67"/>
                      </a:moveTo>
                      <a:cubicBezTo>
                        <a:pt x="96" y="61"/>
                        <a:pt x="95" y="54"/>
                        <a:pt x="94" y="48"/>
                      </a:cubicBezTo>
                      <a:cubicBezTo>
                        <a:pt x="92" y="42"/>
                        <a:pt x="89" y="36"/>
                        <a:pt x="85" y="32"/>
                      </a:cubicBezTo>
                      <a:cubicBezTo>
                        <a:pt x="81" y="27"/>
                        <a:pt x="76" y="24"/>
                        <a:pt x="70" y="21"/>
                      </a:cubicBezTo>
                      <a:cubicBezTo>
                        <a:pt x="63" y="18"/>
                        <a:pt x="56" y="17"/>
                        <a:pt x="46" y="17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8" y="171"/>
                        <a:pt x="18" y="171"/>
                        <a:pt x="18" y="171"/>
                      </a:cubicBezTo>
                      <a:cubicBezTo>
                        <a:pt x="46" y="171"/>
                        <a:pt x="46" y="171"/>
                        <a:pt x="46" y="171"/>
                      </a:cubicBezTo>
                      <a:cubicBezTo>
                        <a:pt x="56" y="171"/>
                        <a:pt x="63" y="170"/>
                        <a:pt x="70" y="167"/>
                      </a:cubicBezTo>
                      <a:cubicBezTo>
                        <a:pt x="76" y="164"/>
                        <a:pt x="81" y="160"/>
                        <a:pt x="85" y="156"/>
                      </a:cubicBezTo>
                      <a:cubicBezTo>
                        <a:pt x="89" y="151"/>
                        <a:pt x="92" y="145"/>
                        <a:pt x="94" y="139"/>
                      </a:cubicBezTo>
                      <a:cubicBezTo>
                        <a:pt x="96" y="132"/>
                        <a:pt x="96" y="126"/>
                        <a:pt x="96" y="118"/>
                      </a:cubicBezTo>
                      <a:lnTo>
                        <a:pt x="96" y="6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2" name="Freeform 29">
                  <a:extLst>
                    <a:ext uri="{FF2B5EF4-FFF2-40B4-BE49-F238E27FC236}">
                      <a16:creationId xmlns:a16="http://schemas.microsoft.com/office/drawing/2014/main" id="{C68DCB7B-F255-40B2-9048-C20088856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0427" y="2362582"/>
                  <a:ext cx="87171" cy="170938"/>
                </a:xfrm>
                <a:custGeom>
                  <a:avLst/>
                  <a:gdLst>
                    <a:gd name="T0" fmla="*/ 96 w 96"/>
                    <a:gd name="T1" fmla="*/ 179 h 188"/>
                    <a:gd name="T2" fmla="*/ 93 w 96"/>
                    <a:gd name="T3" fmla="*/ 186 h 188"/>
                    <a:gd name="T4" fmla="*/ 87 w 96"/>
                    <a:gd name="T5" fmla="*/ 188 h 188"/>
                    <a:gd name="T6" fmla="*/ 15 w 96"/>
                    <a:gd name="T7" fmla="*/ 188 h 188"/>
                    <a:gd name="T8" fmla="*/ 4 w 96"/>
                    <a:gd name="T9" fmla="*/ 186 h 188"/>
                    <a:gd name="T10" fmla="*/ 0 w 96"/>
                    <a:gd name="T11" fmla="*/ 177 h 188"/>
                    <a:gd name="T12" fmla="*/ 0 w 96"/>
                    <a:gd name="T13" fmla="*/ 11 h 188"/>
                    <a:gd name="T14" fmla="*/ 3 w 96"/>
                    <a:gd name="T15" fmla="*/ 4 h 188"/>
                    <a:gd name="T16" fmla="*/ 11 w 96"/>
                    <a:gd name="T17" fmla="*/ 0 h 188"/>
                    <a:gd name="T18" fmla="*/ 84 w 96"/>
                    <a:gd name="T19" fmla="*/ 0 h 188"/>
                    <a:gd name="T20" fmla="*/ 91 w 96"/>
                    <a:gd name="T21" fmla="*/ 3 h 188"/>
                    <a:gd name="T22" fmla="*/ 93 w 96"/>
                    <a:gd name="T23" fmla="*/ 9 h 188"/>
                    <a:gd name="T24" fmla="*/ 91 w 96"/>
                    <a:gd name="T25" fmla="*/ 15 h 188"/>
                    <a:gd name="T26" fmla="*/ 84 w 96"/>
                    <a:gd name="T27" fmla="*/ 17 h 188"/>
                    <a:gd name="T28" fmla="*/ 17 w 96"/>
                    <a:gd name="T29" fmla="*/ 17 h 188"/>
                    <a:gd name="T30" fmla="*/ 17 w 96"/>
                    <a:gd name="T31" fmla="*/ 85 h 188"/>
                    <a:gd name="T32" fmla="*/ 79 w 96"/>
                    <a:gd name="T33" fmla="*/ 85 h 188"/>
                    <a:gd name="T34" fmla="*/ 85 w 96"/>
                    <a:gd name="T35" fmla="*/ 88 h 188"/>
                    <a:gd name="T36" fmla="*/ 88 w 96"/>
                    <a:gd name="T37" fmla="*/ 94 h 188"/>
                    <a:gd name="T38" fmla="*/ 85 w 96"/>
                    <a:gd name="T39" fmla="*/ 100 h 188"/>
                    <a:gd name="T40" fmla="*/ 79 w 96"/>
                    <a:gd name="T41" fmla="*/ 102 h 188"/>
                    <a:gd name="T42" fmla="*/ 17 w 96"/>
                    <a:gd name="T43" fmla="*/ 102 h 188"/>
                    <a:gd name="T44" fmla="*/ 17 w 96"/>
                    <a:gd name="T45" fmla="*/ 171 h 188"/>
                    <a:gd name="T46" fmla="*/ 87 w 96"/>
                    <a:gd name="T47" fmla="*/ 171 h 188"/>
                    <a:gd name="T48" fmla="*/ 93 w 96"/>
                    <a:gd name="T49" fmla="*/ 173 h 188"/>
                    <a:gd name="T50" fmla="*/ 96 w 96"/>
                    <a:gd name="T51" fmla="*/ 179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96" h="188">
                      <a:moveTo>
                        <a:pt x="96" y="179"/>
                      </a:moveTo>
                      <a:cubicBezTo>
                        <a:pt x="96" y="182"/>
                        <a:pt x="95" y="184"/>
                        <a:pt x="93" y="186"/>
                      </a:cubicBezTo>
                      <a:cubicBezTo>
                        <a:pt x="92" y="187"/>
                        <a:pt x="90" y="188"/>
                        <a:pt x="87" y="188"/>
                      </a:cubicBezTo>
                      <a:cubicBezTo>
                        <a:pt x="15" y="188"/>
                        <a:pt x="15" y="188"/>
                        <a:pt x="15" y="188"/>
                      </a:cubicBezTo>
                      <a:cubicBezTo>
                        <a:pt x="11" y="188"/>
                        <a:pt x="7" y="187"/>
                        <a:pt x="4" y="186"/>
                      </a:cubicBezTo>
                      <a:cubicBezTo>
                        <a:pt x="1" y="184"/>
                        <a:pt x="0" y="182"/>
                        <a:pt x="0" y="177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8"/>
                        <a:pt x="1" y="6"/>
                        <a:pt x="3" y="4"/>
                      </a:cubicBezTo>
                      <a:cubicBezTo>
                        <a:pt x="5" y="1"/>
                        <a:pt x="8" y="0"/>
                        <a:pt x="11" y="0"/>
                      </a:cubicBezTo>
                      <a:cubicBezTo>
                        <a:pt x="84" y="0"/>
                        <a:pt x="84" y="0"/>
                        <a:pt x="84" y="0"/>
                      </a:cubicBezTo>
                      <a:cubicBezTo>
                        <a:pt x="87" y="0"/>
                        <a:pt x="89" y="1"/>
                        <a:pt x="91" y="3"/>
                      </a:cubicBezTo>
                      <a:cubicBezTo>
                        <a:pt x="92" y="5"/>
                        <a:pt x="93" y="7"/>
                        <a:pt x="93" y="9"/>
                      </a:cubicBezTo>
                      <a:cubicBezTo>
                        <a:pt x="93" y="12"/>
                        <a:pt x="92" y="14"/>
                        <a:pt x="91" y="15"/>
                      </a:cubicBezTo>
                      <a:cubicBezTo>
                        <a:pt x="89" y="17"/>
                        <a:pt x="87" y="17"/>
                        <a:pt x="84" y="17"/>
                      </a:cubicBezTo>
                      <a:cubicBezTo>
                        <a:pt x="17" y="17"/>
                        <a:pt x="17" y="17"/>
                        <a:pt x="17" y="17"/>
                      </a:cubicBezTo>
                      <a:cubicBezTo>
                        <a:pt x="17" y="85"/>
                        <a:pt x="17" y="85"/>
                        <a:pt x="17" y="85"/>
                      </a:cubicBezTo>
                      <a:cubicBezTo>
                        <a:pt x="79" y="85"/>
                        <a:pt x="79" y="85"/>
                        <a:pt x="79" y="85"/>
                      </a:cubicBezTo>
                      <a:cubicBezTo>
                        <a:pt x="81" y="85"/>
                        <a:pt x="83" y="86"/>
                        <a:pt x="85" y="88"/>
                      </a:cubicBezTo>
                      <a:cubicBezTo>
                        <a:pt x="87" y="89"/>
                        <a:pt x="88" y="91"/>
                        <a:pt x="88" y="94"/>
                      </a:cubicBezTo>
                      <a:cubicBezTo>
                        <a:pt x="88" y="96"/>
                        <a:pt x="87" y="98"/>
                        <a:pt x="85" y="100"/>
                      </a:cubicBezTo>
                      <a:cubicBezTo>
                        <a:pt x="84" y="102"/>
                        <a:pt x="82" y="102"/>
                        <a:pt x="79" y="102"/>
                      </a:cubicBezTo>
                      <a:cubicBezTo>
                        <a:pt x="17" y="102"/>
                        <a:pt x="17" y="102"/>
                        <a:pt x="17" y="102"/>
                      </a:cubicBezTo>
                      <a:cubicBezTo>
                        <a:pt x="17" y="171"/>
                        <a:pt x="17" y="171"/>
                        <a:pt x="17" y="171"/>
                      </a:cubicBezTo>
                      <a:cubicBezTo>
                        <a:pt x="87" y="171"/>
                        <a:pt x="87" y="171"/>
                        <a:pt x="87" y="171"/>
                      </a:cubicBezTo>
                      <a:cubicBezTo>
                        <a:pt x="89" y="171"/>
                        <a:pt x="91" y="172"/>
                        <a:pt x="93" y="173"/>
                      </a:cubicBezTo>
                      <a:cubicBezTo>
                        <a:pt x="95" y="175"/>
                        <a:pt x="96" y="177"/>
                        <a:pt x="96" y="1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3" name="Freeform 30">
                  <a:extLst>
                    <a:ext uri="{FF2B5EF4-FFF2-40B4-BE49-F238E27FC236}">
                      <a16:creationId xmlns:a16="http://schemas.microsoft.com/office/drawing/2014/main" id="{B2B26FC3-7ADB-451F-9121-D77B510F8C3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245520" y="2362582"/>
                  <a:ext cx="106921" cy="173662"/>
                </a:xfrm>
                <a:custGeom>
                  <a:avLst/>
                  <a:gdLst>
                    <a:gd name="T0" fmla="*/ 115 w 118"/>
                    <a:gd name="T1" fmla="*/ 53 h 191"/>
                    <a:gd name="T2" fmla="*/ 103 w 118"/>
                    <a:gd name="T3" fmla="*/ 86 h 191"/>
                    <a:gd name="T4" fmla="*/ 72 w 118"/>
                    <a:gd name="T5" fmla="*/ 103 h 191"/>
                    <a:gd name="T6" fmla="*/ 117 w 118"/>
                    <a:gd name="T7" fmla="*/ 177 h 191"/>
                    <a:gd name="T8" fmla="*/ 117 w 118"/>
                    <a:gd name="T9" fmla="*/ 177 h 191"/>
                    <a:gd name="T10" fmla="*/ 118 w 118"/>
                    <a:gd name="T11" fmla="*/ 182 h 191"/>
                    <a:gd name="T12" fmla="*/ 114 w 118"/>
                    <a:gd name="T13" fmla="*/ 188 h 191"/>
                    <a:gd name="T14" fmla="*/ 108 w 118"/>
                    <a:gd name="T15" fmla="*/ 190 h 191"/>
                    <a:gd name="T16" fmla="*/ 101 w 118"/>
                    <a:gd name="T17" fmla="*/ 186 h 191"/>
                    <a:gd name="T18" fmla="*/ 52 w 118"/>
                    <a:gd name="T19" fmla="*/ 104 h 191"/>
                    <a:gd name="T20" fmla="*/ 18 w 118"/>
                    <a:gd name="T21" fmla="*/ 104 h 191"/>
                    <a:gd name="T22" fmla="*/ 18 w 118"/>
                    <a:gd name="T23" fmla="*/ 181 h 191"/>
                    <a:gd name="T24" fmla="*/ 15 w 118"/>
                    <a:gd name="T25" fmla="*/ 188 h 191"/>
                    <a:gd name="T26" fmla="*/ 9 w 118"/>
                    <a:gd name="T27" fmla="*/ 191 h 191"/>
                    <a:gd name="T28" fmla="*/ 2 w 118"/>
                    <a:gd name="T29" fmla="*/ 188 h 191"/>
                    <a:gd name="T30" fmla="*/ 0 w 118"/>
                    <a:gd name="T31" fmla="*/ 181 h 191"/>
                    <a:gd name="T32" fmla="*/ 0 w 118"/>
                    <a:gd name="T33" fmla="*/ 12 h 191"/>
                    <a:gd name="T34" fmla="*/ 3 w 118"/>
                    <a:gd name="T35" fmla="*/ 4 h 191"/>
                    <a:gd name="T36" fmla="*/ 10 w 118"/>
                    <a:gd name="T37" fmla="*/ 0 h 191"/>
                    <a:gd name="T38" fmla="*/ 58 w 118"/>
                    <a:gd name="T39" fmla="*/ 0 h 191"/>
                    <a:gd name="T40" fmla="*/ 85 w 118"/>
                    <a:gd name="T41" fmla="*/ 5 h 191"/>
                    <a:gd name="T42" fmla="*/ 103 w 118"/>
                    <a:gd name="T43" fmla="*/ 17 h 191"/>
                    <a:gd name="T44" fmla="*/ 112 w 118"/>
                    <a:gd name="T45" fmla="*/ 34 h 191"/>
                    <a:gd name="T46" fmla="*/ 115 w 118"/>
                    <a:gd name="T47" fmla="*/ 53 h 191"/>
                    <a:gd name="T48" fmla="*/ 97 w 118"/>
                    <a:gd name="T49" fmla="*/ 53 h 191"/>
                    <a:gd name="T50" fmla="*/ 96 w 118"/>
                    <a:gd name="T51" fmla="*/ 40 h 191"/>
                    <a:gd name="T52" fmla="*/ 89 w 118"/>
                    <a:gd name="T53" fmla="*/ 29 h 191"/>
                    <a:gd name="T54" fmla="*/ 77 w 118"/>
                    <a:gd name="T55" fmla="*/ 21 h 191"/>
                    <a:gd name="T56" fmla="*/ 57 w 118"/>
                    <a:gd name="T57" fmla="*/ 17 h 191"/>
                    <a:gd name="T58" fmla="*/ 18 w 118"/>
                    <a:gd name="T59" fmla="*/ 17 h 191"/>
                    <a:gd name="T60" fmla="*/ 18 w 118"/>
                    <a:gd name="T61" fmla="*/ 87 h 191"/>
                    <a:gd name="T62" fmla="*/ 58 w 118"/>
                    <a:gd name="T63" fmla="*/ 87 h 191"/>
                    <a:gd name="T64" fmla="*/ 87 w 118"/>
                    <a:gd name="T65" fmla="*/ 78 h 191"/>
                    <a:gd name="T66" fmla="*/ 97 w 118"/>
                    <a:gd name="T67" fmla="*/ 53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18" h="191">
                      <a:moveTo>
                        <a:pt x="115" y="53"/>
                      </a:moveTo>
                      <a:cubicBezTo>
                        <a:pt x="115" y="67"/>
                        <a:pt x="111" y="78"/>
                        <a:pt x="103" y="86"/>
                      </a:cubicBezTo>
                      <a:cubicBezTo>
                        <a:pt x="96" y="95"/>
                        <a:pt x="85" y="100"/>
                        <a:pt x="72" y="103"/>
                      </a:cubicBezTo>
                      <a:cubicBezTo>
                        <a:pt x="117" y="177"/>
                        <a:pt x="117" y="177"/>
                        <a:pt x="117" y="177"/>
                      </a:cubicBezTo>
                      <a:cubicBezTo>
                        <a:pt x="117" y="177"/>
                        <a:pt x="117" y="177"/>
                        <a:pt x="117" y="177"/>
                      </a:cubicBezTo>
                      <a:cubicBezTo>
                        <a:pt x="117" y="179"/>
                        <a:pt x="118" y="181"/>
                        <a:pt x="118" y="182"/>
                      </a:cubicBezTo>
                      <a:cubicBezTo>
                        <a:pt x="118" y="185"/>
                        <a:pt x="117" y="187"/>
                        <a:pt x="114" y="188"/>
                      </a:cubicBezTo>
                      <a:cubicBezTo>
                        <a:pt x="112" y="190"/>
                        <a:pt x="110" y="190"/>
                        <a:pt x="108" y="190"/>
                      </a:cubicBezTo>
                      <a:cubicBezTo>
                        <a:pt x="105" y="190"/>
                        <a:pt x="103" y="189"/>
                        <a:pt x="101" y="186"/>
                      </a:cubicBezTo>
                      <a:cubicBezTo>
                        <a:pt x="52" y="104"/>
                        <a:pt x="52" y="104"/>
                        <a:pt x="52" y="104"/>
                      </a:cubicBezTo>
                      <a:cubicBezTo>
                        <a:pt x="18" y="104"/>
                        <a:pt x="18" y="104"/>
                        <a:pt x="18" y="104"/>
                      </a:cubicBezTo>
                      <a:cubicBezTo>
                        <a:pt x="18" y="181"/>
                        <a:pt x="18" y="181"/>
                        <a:pt x="18" y="181"/>
                      </a:cubicBezTo>
                      <a:cubicBezTo>
                        <a:pt x="18" y="184"/>
                        <a:pt x="17" y="186"/>
                        <a:pt x="15" y="188"/>
                      </a:cubicBezTo>
                      <a:cubicBezTo>
                        <a:pt x="13" y="190"/>
                        <a:pt x="11" y="191"/>
                        <a:pt x="9" y="191"/>
                      </a:cubicBezTo>
                      <a:cubicBezTo>
                        <a:pt x="6" y="191"/>
                        <a:pt x="4" y="190"/>
                        <a:pt x="2" y="188"/>
                      </a:cubicBezTo>
                      <a:cubicBezTo>
                        <a:pt x="1" y="186"/>
                        <a:pt x="0" y="184"/>
                        <a:pt x="0" y="181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9"/>
                        <a:pt x="1" y="6"/>
                        <a:pt x="3" y="4"/>
                      </a:cubicBezTo>
                      <a:cubicBezTo>
                        <a:pt x="5" y="1"/>
                        <a:pt x="8" y="0"/>
                        <a:pt x="10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69" y="0"/>
                        <a:pt x="78" y="2"/>
                        <a:pt x="85" y="5"/>
                      </a:cubicBezTo>
                      <a:cubicBezTo>
                        <a:pt x="92" y="8"/>
                        <a:pt x="98" y="12"/>
                        <a:pt x="103" y="17"/>
                      </a:cubicBezTo>
                      <a:cubicBezTo>
                        <a:pt x="107" y="22"/>
                        <a:pt x="110" y="27"/>
                        <a:pt x="112" y="34"/>
                      </a:cubicBezTo>
                      <a:cubicBezTo>
                        <a:pt x="114" y="40"/>
                        <a:pt x="115" y="46"/>
                        <a:pt x="115" y="53"/>
                      </a:cubicBezTo>
                      <a:close/>
                      <a:moveTo>
                        <a:pt x="97" y="53"/>
                      </a:moveTo>
                      <a:cubicBezTo>
                        <a:pt x="97" y="49"/>
                        <a:pt x="97" y="44"/>
                        <a:pt x="96" y="40"/>
                      </a:cubicBezTo>
                      <a:cubicBezTo>
                        <a:pt x="95" y="36"/>
                        <a:pt x="92" y="32"/>
                        <a:pt x="89" y="29"/>
                      </a:cubicBezTo>
                      <a:cubicBezTo>
                        <a:pt x="86" y="25"/>
                        <a:pt x="82" y="23"/>
                        <a:pt x="77" y="21"/>
                      </a:cubicBezTo>
                      <a:cubicBezTo>
                        <a:pt x="72" y="18"/>
                        <a:pt x="65" y="17"/>
                        <a:pt x="57" y="17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8" y="87"/>
                        <a:pt x="18" y="87"/>
                        <a:pt x="18" y="87"/>
                      </a:cubicBezTo>
                      <a:cubicBezTo>
                        <a:pt x="58" y="87"/>
                        <a:pt x="58" y="87"/>
                        <a:pt x="58" y="87"/>
                      </a:cubicBezTo>
                      <a:cubicBezTo>
                        <a:pt x="71" y="87"/>
                        <a:pt x="81" y="84"/>
                        <a:pt x="87" y="78"/>
                      </a:cubicBezTo>
                      <a:cubicBezTo>
                        <a:pt x="94" y="73"/>
                        <a:pt x="97" y="64"/>
                        <a:pt x="97" y="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4" name="Freeform 31">
                  <a:extLst>
                    <a:ext uri="{FF2B5EF4-FFF2-40B4-BE49-F238E27FC236}">
                      <a16:creationId xmlns:a16="http://schemas.microsoft.com/office/drawing/2014/main" id="{4B5071C8-8790-4198-8592-DC67A75810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9002" y="2360538"/>
                  <a:ext cx="134843" cy="175705"/>
                </a:xfrm>
                <a:custGeom>
                  <a:avLst/>
                  <a:gdLst>
                    <a:gd name="T0" fmla="*/ 148 w 148"/>
                    <a:gd name="T1" fmla="*/ 184 h 193"/>
                    <a:gd name="T2" fmla="*/ 145 w 148"/>
                    <a:gd name="T3" fmla="*/ 190 h 193"/>
                    <a:gd name="T4" fmla="*/ 140 w 148"/>
                    <a:gd name="T5" fmla="*/ 193 h 193"/>
                    <a:gd name="T6" fmla="*/ 133 w 148"/>
                    <a:gd name="T7" fmla="*/ 190 h 193"/>
                    <a:gd name="T8" fmla="*/ 130 w 148"/>
                    <a:gd name="T9" fmla="*/ 184 h 193"/>
                    <a:gd name="T10" fmla="*/ 130 w 148"/>
                    <a:gd name="T11" fmla="*/ 43 h 193"/>
                    <a:gd name="T12" fmla="*/ 119 w 148"/>
                    <a:gd name="T13" fmla="*/ 68 h 193"/>
                    <a:gd name="T14" fmla="*/ 106 w 148"/>
                    <a:gd name="T15" fmla="*/ 94 h 193"/>
                    <a:gd name="T16" fmla="*/ 94 w 148"/>
                    <a:gd name="T17" fmla="*/ 120 h 193"/>
                    <a:gd name="T18" fmla="*/ 83 w 148"/>
                    <a:gd name="T19" fmla="*/ 145 h 193"/>
                    <a:gd name="T20" fmla="*/ 74 w 148"/>
                    <a:gd name="T21" fmla="*/ 150 h 193"/>
                    <a:gd name="T22" fmla="*/ 66 w 148"/>
                    <a:gd name="T23" fmla="*/ 145 h 193"/>
                    <a:gd name="T24" fmla="*/ 18 w 148"/>
                    <a:gd name="T25" fmla="*/ 43 h 193"/>
                    <a:gd name="T26" fmla="*/ 18 w 148"/>
                    <a:gd name="T27" fmla="*/ 184 h 193"/>
                    <a:gd name="T28" fmla="*/ 15 w 148"/>
                    <a:gd name="T29" fmla="*/ 190 h 193"/>
                    <a:gd name="T30" fmla="*/ 8 w 148"/>
                    <a:gd name="T31" fmla="*/ 193 h 193"/>
                    <a:gd name="T32" fmla="*/ 2 w 148"/>
                    <a:gd name="T33" fmla="*/ 190 h 193"/>
                    <a:gd name="T34" fmla="*/ 0 w 148"/>
                    <a:gd name="T35" fmla="*/ 184 h 193"/>
                    <a:gd name="T36" fmla="*/ 0 w 148"/>
                    <a:gd name="T37" fmla="*/ 9 h 193"/>
                    <a:gd name="T38" fmla="*/ 3 w 148"/>
                    <a:gd name="T39" fmla="*/ 2 h 193"/>
                    <a:gd name="T40" fmla="*/ 10 w 148"/>
                    <a:gd name="T41" fmla="*/ 0 h 193"/>
                    <a:gd name="T42" fmla="*/ 19 w 148"/>
                    <a:gd name="T43" fmla="*/ 6 h 193"/>
                    <a:gd name="T44" fmla="*/ 19 w 148"/>
                    <a:gd name="T45" fmla="*/ 6 h 193"/>
                    <a:gd name="T46" fmla="*/ 74 w 148"/>
                    <a:gd name="T47" fmla="*/ 124 h 193"/>
                    <a:gd name="T48" fmla="*/ 129 w 148"/>
                    <a:gd name="T49" fmla="*/ 5 h 193"/>
                    <a:gd name="T50" fmla="*/ 129 w 148"/>
                    <a:gd name="T51" fmla="*/ 6 h 193"/>
                    <a:gd name="T52" fmla="*/ 133 w 148"/>
                    <a:gd name="T53" fmla="*/ 1 h 193"/>
                    <a:gd name="T54" fmla="*/ 139 w 148"/>
                    <a:gd name="T55" fmla="*/ 0 h 193"/>
                    <a:gd name="T56" fmla="*/ 145 w 148"/>
                    <a:gd name="T57" fmla="*/ 3 h 193"/>
                    <a:gd name="T58" fmla="*/ 148 w 148"/>
                    <a:gd name="T59" fmla="*/ 9 h 193"/>
                    <a:gd name="T60" fmla="*/ 148 w 148"/>
                    <a:gd name="T61" fmla="*/ 184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48" h="193">
                      <a:moveTo>
                        <a:pt x="148" y="184"/>
                      </a:moveTo>
                      <a:cubicBezTo>
                        <a:pt x="148" y="187"/>
                        <a:pt x="147" y="189"/>
                        <a:pt x="145" y="190"/>
                      </a:cubicBezTo>
                      <a:cubicBezTo>
                        <a:pt x="144" y="192"/>
                        <a:pt x="142" y="193"/>
                        <a:pt x="140" y="193"/>
                      </a:cubicBezTo>
                      <a:cubicBezTo>
                        <a:pt x="137" y="193"/>
                        <a:pt x="135" y="192"/>
                        <a:pt x="133" y="190"/>
                      </a:cubicBezTo>
                      <a:cubicBezTo>
                        <a:pt x="131" y="189"/>
                        <a:pt x="130" y="187"/>
                        <a:pt x="130" y="184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127" y="51"/>
                        <a:pt x="123" y="59"/>
                        <a:pt x="119" y="68"/>
                      </a:cubicBezTo>
                      <a:cubicBezTo>
                        <a:pt x="115" y="76"/>
                        <a:pt x="111" y="85"/>
                        <a:pt x="106" y="94"/>
                      </a:cubicBezTo>
                      <a:cubicBezTo>
                        <a:pt x="102" y="103"/>
                        <a:pt x="98" y="112"/>
                        <a:pt x="94" y="120"/>
                      </a:cubicBezTo>
                      <a:cubicBezTo>
                        <a:pt x="90" y="129"/>
                        <a:pt x="86" y="137"/>
                        <a:pt x="83" y="145"/>
                      </a:cubicBezTo>
                      <a:cubicBezTo>
                        <a:pt x="81" y="148"/>
                        <a:pt x="78" y="150"/>
                        <a:pt x="74" y="150"/>
                      </a:cubicBezTo>
                      <a:cubicBezTo>
                        <a:pt x="70" y="150"/>
                        <a:pt x="67" y="148"/>
                        <a:pt x="66" y="145"/>
                      </a:cubicBezTo>
                      <a:cubicBezTo>
                        <a:pt x="18" y="43"/>
                        <a:pt x="18" y="43"/>
                        <a:pt x="18" y="43"/>
                      </a:cubicBezTo>
                      <a:cubicBezTo>
                        <a:pt x="18" y="184"/>
                        <a:pt x="18" y="184"/>
                        <a:pt x="18" y="184"/>
                      </a:cubicBezTo>
                      <a:cubicBezTo>
                        <a:pt x="18" y="187"/>
                        <a:pt x="17" y="189"/>
                        <a:pt x="15" y="190"/>
                      </a:cubicBezTo>
                      <a:cubicBezTo>
                        <a:pt x="13" y="192"/>
                        <a:pt x="11" y="193"/>
                        <a:pt x="8" y="193"/>
                      </a:cubicBezTo>
                      <a:cubicBezTo>
                        <a:pt x="6" y="193"/>
                        <a:pt x="4" y="192"/>
                        <a:pt x="2" y="190"/>
                      </a:cubicBezTo>
                      <a:cubicBezTo>
                        <a:pt x="1" y="189"/>
                        <a:pt x="0" y="187"/>
                        <a:pt x="0" y="184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0" y="6"/>
                        <a:pt x="1" y="4"/>
                        <a:pt x="3" y="2"/>
                      </a:cubicBezTo>
                      <a:cubicBezTo>
                        <a:pt x="4" y="1"/>
                        <a:pt x="7" y="0"/>
                        <a:pt x="10" y="0"/>
                      </a:cubicBezTo>
                      <a:cubicBezTo>
                        <a:pt x="14" y="0"/>
                        <a:pt x="17" y="2"/>
                        <a:pt x="19" y="6"/>
                      </a:cubicBezTo>
                      <a:cubicBezTo>
                        <a:pt x="19" y="6"/>
                        <a:pt x="19" y="6"/>
                        <a:pt x="19" y="6"/>
                      </a:cubicBezTo>
                      <a:cubicBezTo>
                        <a:pt x="74" y="124"/>
                        <a:pt x="74" y="124"/>
                        <a:pt x="74" y="124"/>
                      </a:cubicBezTo>
                      <a:cubicBezTo>
                        <a:pt x="129" y="5"/>
                        <a:pt x="129" y="5"/>
                        <a:pt x="129" y="5"/>
                      </a:cubicBezTo>
                      <a:cubicBezTo>
                        <a:pt x="129" y="6"/>
                        <a:pt x="129" y="6"/>
                        <a:pt x="129" y="6"/>
                      </a:cubicBezTo>
                      <a:cubicBezTo>
                        <a:pt x="130" y="3"/>
                        <a:pt x="132" y="2"/>
                        <a:pt x="133" y="1"/>
                      </a:cubicBezTo>
                      <a:cubicBezTo>
                        <a:pt x="135" y="0"/>
                        <a:pt x="137" y="0"/>
                        <a:pt x="139" y="0"/>
                      </a:cubicBezTo>
                      <a:cubicBezTo>
                        <a:pt x="141" y="0"/>
                        <a:pt x="143" y="1"/>
                        <a:pt x="145" y="3"/>
                      </a:cubicBezTo>
                      <a:cubicBezTo>
                        <a:pt x="147" y="4"/>
                        <a:pt x="148" y="7"/>
                        <a:pt x="148" y="9"/>
                      </a:cubicBezTo>
                      <a:lnTo>
                        <a:pt x="148" y="18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5" name="Freeform 32">
                  <a:extLst>
                    <a:ext uri="{FF2B5EF4-FFF2-40B4-BE49-F238E27FC236}">
                      <a16:creationId xmlns:a16="http://schemas.microsoft.com/office/drawing/2014/main" id="{377ECDED-18E3-46B2-A243-16A128A3BCE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537681" y="2360538"/>
                  <a:ext cx="119180" cy="175705"/>
                </a:xfrm>
                <a:custGeom>
                  <a:avLst/>
                  <a:gdLst>
                    <a:gd name="T0" fmla="*/ 17 w 131"/>
                    <a:gd name="T1" fmla="*/ 186 h 193"/>
                    <a:gd name="T2" fmla="*/ 14 w 131"/>
                    <a:gd name="T3" fmla="*/ 191 h 193"/>
                    <a:gd name="T4" fmla="*/ 9 w 131"/>
                    <a:gd name="T5" fmla="*/ 193 h 193"/>
                    <a:gd name="T6" fmla="*/ 2 w 131"/>
                    <a:gd name="T7" fmla="*/ 190 h 193"/>
                    <a:gd name="T8" fmla="*/ 0 w 131"/>
                    <a:gd name="T9" fmla="*/ 184 h 193"/>
                    <a:gd name="T10" fmla="*/ 0 w 131"/>
                    <a:gd name="T11" fmla="*/ 181 h 193"/>
                    <a:gd name="T12" fmla="*/ 53 w 131"/>
                    <a:gd name="T13" fmla="*/ 13 h 193"/>
                    <a:gd name="T14" fmla="*/ 57 w 131"/>
                    <a:gd name="T15" fmla="*/ 3 h 193"/>
                    <a:gd name="T16" fmla="*/ 65 w 131"/>
                    <a:gd name="T17" fmla="*/ 0 h 193"/>
                    <a:gd name="T18" fmla="*/ 73 w 131"/>
                    <a:gd name="T19" fmla="*/ 4 h 193"/>
                    <a:gd name="T20" fmla="*/ 78 w 131"/>
                    <a:gd name="T21" fmla="*/ 13 h 193"/>
                    <a:gd name="T22" fmla="*/ 131 w 131"/>
                    <a:gd name="T23" fmla="*/ 181 h 193"/>
                    <a:gd name="T24" fmla="*/ 131 w 131"/>
                    <a:gd name="T25" fmla="*/ 182 h 193"/>
                    <a:gd name="T26" fmla="*/ 131 w 131"/>
                    <a:gd name="T27" fmla="*/ 184 h 193"/>
                    <a:gd name="T28" fmla="*/ 128 w 131"/>
                    <a:gd name="T29" fmla="*/ 190 h 193"/>
                    <a:gd name="T30" fmla="*/ 122 w 131"/>
                    <a:gd name="T31" fmla="*/ 193 h 193"/>
                    <a:gd name="T32" fmla="*/ 117 w 131"/>
                    <a:gd name="T33" fmla="*/ 191 h 193"/>
                    <a:gd name="T34" fmla="*/ 113 w 131"/>
                    <a:gd name="T35" fmla="*/ 186 h 193"/>
                    <a:gd name="T36" fmla="*/ 101 w 131"/>
                    <a:gd name="T37" fmla="*/ 147 h 193"/>
                    <a:gd name="T38" fmla="*/ 29 w 131"/>
                    <a:gd name="T39" fmla="*/ 147 h 193"/>
                    <a:gd name="T40" fmla="*/ 17 w 131"/>
                    <a:gd name="T41" fmla="*/ 186 h 193"/>
                    <a:gd name="T42" fmla="*/ 34 w 131"/>
                    <a:gd name="T43" fmla="*/ 130 h 193"/>
                    <a:gd name="T44" fmla="*/ 96 w 131"/>
                    <a:gd name="T45" fmla="*/ 130 h 193"/>
                    <a:gd name="T46" fmla="*/ 65 w 131"/>
                    <a:gd name="T47" fmla="*/ 29 h 193"/>
                    <a:gd name="T48" fmla="*/ 34 w 131"/>
                    <a:gd name="T49" fmla="*/ 13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1" h="193">
                      <a:moveTo>
                        <a:pt x="17" y="186"/>
                      </a:moveTo>
                      <a:cubicBezTo>
                        <a:pt x="17" y="188"/>
                        <a:pt x="15" y="189"/>
                        <a:pt x="14" y="191"/>
                      </a:cubicBezTo>
                      <a:cubicBezTo>
                        <a:pt x="12" y="192"/>
                        <a:pt x="10" y="193"/>
                        <a:pt x="9" y="193"/>
                      </a:cubicBezTo>
                      <a:cubicBezTo>
                        <a:pt x="6" y="193"/>
                        <a:pt x="4" y="192"/>
                        <a:pt x="2" y="190"/>
                      </a:cubicBezTo>
                      <a:cubicBezTo>
                        <a:pt x="1" y="189"/>
                        <a:pt x="0" y="187"/>
                        <a:pt x="0" y="184"/>
                      </a:cubicBezTo>
                      <a:cubicBezTo>
                        <a:pt x="0" y="183"/>
                        <a:pt x="0" y="182"/>
                        <a:pt x="0" y="181"/>
                      </a:cubicBezTo>
                      <a:cubicBezTo>
                        <a:pt x="53" y="13"/>
                        <a:pt x="53" y="13"/>
                        <a:pt x="53" y="13"/>
                      </a:cubicBezTo>
                      <a:cubicBezTo>
                        <a:pt x="54" y="9"/>
                        <a:pt x="56" y="6"/>
                        <a:pt x="57" y="3"/>
                      </a:cubicBezTo>
                      <a:cubicBezTo>
                        <a:pt x="59" y="1"/>
                        <a:pt x="62" y="0"/>
                        <a:pt x="65" y="0"/>
                      </a:cubicBezTo>
                      <a:cubicBezTo>
                        <a:pt x="69" y="0"/>
                        <a:pt x="71" y="1"/>
                        <a:pt x="73" y="4"/>
                      </a:cubicBezTo>
                      <a:cubicBezTo>
                        <a:pt x="75" y="6"/>
                        <a:pt x="77" y="9"/>
                        <a:pt x="78" y="13"/>
                      </a:cubicBezTo>
                      <a:cubicBezTo>
                        <a:pt x="131" y="181"/>
                        <a:pt x="131" y="181"/>
                        <a:pt x="131" y="181"/>
                      </a:cubicBezTo>
                      <a:cubicBezTo>
                        <a:pt x="131" y="181"/>
                        <a:pt x="131" y="181"/>
                        <a:pt x="131" y="182"/>
                      </a:cubicBezTo>
                      <a:cubicBezTo>
                        <a:pt x="131" y="183"/>
                        <a:pt x="131" y="183"/>
                        <a:pt x="131" y="184"/>
                      </a:cubicBezTo>
                      <a:cubicBezTo>
                        <a:pt x="131" y="187"/>
                        <a:pt x="130" y="189"/>
                        <a:pt x="128" y="190"/>
                      </a:cubicBezTo>
                      <a:cubicBezTo>
                        <a:pt x="127" y="192"/>
                        <a:pt x="125" y="193"/>
                        <a:pt x="122" y="193"/>
                      </a:cubicBezTo>
                      <a:cubicBezTo>
                        <a:pt x="120" y="193"/>
                        <a:pt x="119" y="192"/>
                        <a:pt x="117" y="191"/>
                      </a:cubicBezTo>
                      <a:cubicBezTo>
                        <a:pt x="115" y="190"/>
                        <a:pt x="114" y="188"/>
                        <a:pt x="113" y="186"/>
                      </a:cubicBezTo>
                      <a:cubicBezTo>
                        <a:pt x="101" y="147"/>
                        <a:pt x="101" y="147"/>
                        <a:pt x="101" y="147"/>
                      </a:cubicBezTo>
                      <a:cubicBezTo>
                        <a:pt x="29" y="147"/>
                        <a:pt x="29" y="147"/>
                        <a:pt x="29" y="147"/>
                      </a:cubicBezTo>
                      <a:lnTo>
                        <a:pt x="17" y="186"/>
                      </a:lnTo>
                      <a:close/>
                      <a:moveTo>
                        <a:pt x="34" y="130"/>
                      </a:moveTo>
                      <a:cubicBezTo>
                        <a:pt x="96" y="130"/>
                        <a:pt x="96" y="130"/>
                        <a:pt x="96" y="130"/>
                      </a:cubicBezTo>
                      <a:cubicBezTo>
                        <a:pt x="65" y="29"/>
                        <a:pt x="65" y="29"/>
                        <a:pt x="65" y="29"/>
                      </a:cubicBezTo>
                      <a:lnTo>
                        <a:pt x="34" y="13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6" name="Freeform 33">
                  <a:extLst>
                    <a:ext uri="{FF2B5EF4-FFF2-40B4-BE49-F238E27FC236}">
                      <a16:creationId xmlns:a16="http://schemas.microsoft.com/office/drawing/2014/main" id="{54B7BDB3-4119-4D52-8E8C-F625B2E622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2774" y="2362582"/>
                  <a:ext cx="103516" cy="173662"/>
                </a:xfrm>
                <a:custGeom>
                  <a:avLst/>
                  <a:gdLst>
                    <a:gd name="T0" fmla="*/ 48 w 114"/>
                    <a:gd name="T1" fmla="*/ 17 h 191"/>
                    <a:gd name="T2" fmla="*/ 9 w 114"/>
                    <a:gd name="T3" fmla="*/ 17 h 191"/>
                    <a:gd name="T4" fmla="*/ 3 w 114"/>
                    <a:gd name="T5" fmla="*/ 15 h 191"/>
                    <a:gd name="T6" fmla="*/ 0 w 114"/>
                    <a:gd name="T7" fmla="*/ 9 h 191"/>
                    <a:gd name="T8" fmla="*/ 3 w 114"/>
                    <a:gd name="T9" fmla="*/ 3 h 191"/>
                    <a:gd name="T10" fmla="*/ 9 w 114"/>
                    <a:gd name="T11" fmla="*/ 0 h 191"/>
                    <a:gd name="T12" fmla="*/ 105 w 114"/>
                    <a:gd name="T13" fmla="*/ 0 h 191"/>
                    <a:gd name="T14" fmla="*/ 111 w 114"/>
                    <a:gd name="T15" fmla="*/ 3 h 191"/>
                    <a:gd name="T16" fmla="*/ 114 w 114"/>
                    <a:gd name="T17" fmla="*/ 9 h 191"/>
                    <a:gd name="T18" fmla="*/ 111 w 114"/>
                    <a:gd name="T19" fmla="*/ 15 h 191"/>
                    <a:gd name="T20" fmla="*/ 105 w 114"/>
                    <a:gd name="T21" fmla="*/ 17 h 191"/>
                    <a:gd name="T22" fmla="*/ 66 w 114"/>
                    <a:gd name="T23" fmla="*/ 17 h 191"/>
                    <a:gd name="T24" fmla="*/ 66 w 114"/>
                    <a:gd name="T25" fmla="*/ 182 h 191"/>
                    <a:gd name="T26" fmla="*/ 63 w 114"/>
                    <a:gd name="T27" fmla="*/ 188 h 191"/>
                    <a:gd name="T28" fmla="*/ 57 w 114"/>
                    <a:gd name="T29" fmla="*/ 191 h 191"/>
                    <a:gd name="T30" fmla="*/ 51 w 114"/>
                    <a:gd name="T31" fmla="*/ 188 h 191"/>
                    <a:gd name="T32" fmla="*/ 48 w 114"/>
                    <a:gd name="T33" fmla="*/ 182 h 191"/>
                    <a:gd name="T34" fmla="*/ 48 w 114"/>
                    <a:gd name="T35" fmla="*/ 17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14" h="191">
                      <a:moveTo>
                        <a:pt x="48" y="17"/>
                      </a:moveTo>
                      <a:cubicBezTo>
                        <a:pt x="9" y="17"/>
                        <a:pt x="9" y="17"/>
                        <a:pt x="9" y="17"/>
                      </a:cubicBezTo>
                      <a:cubicBezTo>
                        <a:pt x="7" y="17"/>
                        <a:pt x="4" y="17"/>
                        <a:pt x="3" y="15"/>
                      </a:cubicBezTo>
                      <a:cubicBezTo>
                        <a:pt x="1" y="13"/>
                        <a:pt x="0" y="11"/>
                        <a:pt x="0" y="9"/>
                      </a:cubicBezTo>
                      <a:cubicBezTo>
                        <a:pt x="0" y="7"/>
                        <a:pt x="1" y="5"/>
                        <a:pt x="3" y="3"/>
                      </a:cubicBezTo>
                      <a:cubicBezTo>
                        <a:pt x="5" y="1"/>
                        <a:pt x="7" y="0"/>
                        <a:pt x="9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ubicBezTo>
                        <a:pt x="107" y="0"/>
                        <a:pt x="109" y="1"/>
                        <a:pt x="111" y="3"/>
                      </a:cubicBezTo>
                      <a:cubicBezTo>
                        <a:pt x="113" y="5"/>
                        <a:pt x="114" y="7"/>
                        <a:pt x="114" y="9"/>
                      </a:cubicBezTo>
                      <a:cubicBezTo>
                        <a:pt x="114" y="11"/>
                        <a:pt x="113" y="13"/>
                        <a:pt x="111" y="15"/>
                      </a:cubicBezTo>
                      <a:cubicBezTo>
                        <a:pt x="109" y="17"/>
                        <a:pt x="107" y="17"/>
                        <a:pt x="105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82"/>
                        <a:pt x="66" y="182"/>
                        <a:pt x="66" y="182"/>
                      </a:cubicBezTo>
                      <a:cubicBezTo>
                        <a:pt x="66" y="184"/>
                        <a:pt x="65" y="187"/>
                        <a:pt x="63" y="188"/>
                      </a:cubicBezTo>
                      <a:cubicBezTo>
                        <a:pt x="62" y="190"/>
                        <a:pt x="60" y="191"/>
                        <a:pt x="57" y="191"/>
                      </a:cubicBezTo>
                      <a:cubicBezTo>
                        <a:pt x="55" y="191"/>
                        <a:pt x="52" y="190"/>
                        <a:pt x="51" y="188"/>
                      </a:cubicBezTo>
                      <a:cubicBezTo>
                        <a:pt x="49" y="187"/>
                        <a:pt x="48" y="184"/>
                        <a:pt x="48" y="182"/>
                      </a:cubicBezTo>
                      <a:lnTo>
                        <a:pt x="48" y="1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7" name="Freeform 34">
                  <a:extLst>
                    <a:ext uri="{FF2B5EF4-FFF2-40B4-BE49-F238E27FC236}">
                      <a16:creationId xmlns:a16="http://schemas.microsoft.com/office/drawing/2014/main" id="{A32F8AE3-18C5-4B30-B04E-5676618BEB8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769911" y="2360538"/>
                  <a:ext cx="110326" cy="175705"/>
                </a:xfrm>
                <a:custGeom>
                  <a:avLst/>
                  <a:gdLst>
                    <a:gd name="T0" fmla="*/ 61 w 121"/>
                    <a:gd name="T1" fmla="*/ 193 h 193"/>
                    <a:gd name="T2" fmla="*/ 34 w 121"/>
                    <a:gd name="T3" fmla="*/ 188 h 193"/>
                    <a:gd name="T4" fmla="*/ 15 w 121"/>
                    <a:gd name="T5" fmla="*/ 173 h 193"/>
                    <a:gd name="T6" fmla="*/ 4 w 121"/>
                    <a:gd name="T7" fmla="*/ 152 h 193"/>
                    <a:gd name="T8" fmla="*/ 0 w 121"/>
                    <a:gd name="T9" fmla="*/ 125 h 193"/>
                    <a:gd name="T10" fmla="*/ 0 w 121"/>
                    <a:gd name="T11" fmla="*/ 67 h 193"/>
                    <a:gd name="T12" fmla="*/ 3 w 121"/>
                    <a:gd name="T13" fmla="*/ 41 h 193"/>
                    <a:gd name="T14" fmla="*/ 14 w 121"/>
                    <a:gd name="T15" fmla="*/ 19 h 193"/>
                    <a:gd name="T16" fmla="*/ 33 w 121"/>
                    <a:gd name="T17" fmla="*/ 5 h 193"/>
                    <a:gd name="T18" fmla="*/ 61 w 121"/>
                    <a:gd name="T19" fmla="*/ 0 h 193"/>
                    <a:gd name="T20" fmla="*/ 88 w 121"/>
                    <a:gd name="T21" fmla="*/ 5 h 193"/>
                    <a:gd name="T22" fmla="*/ 107 w 121"/>
                    <a:gd name="T23" fmla="*/ 19 h 193"/>
                    <a:gd name="T24" fmla="*/ 118 w 121"/>
                    <a:gd name="T25" fmla="*/ 41 h 193"/>
                    <a:gd name="T26" fmla="*/ 121 w 121"/>
                    <a:gd name="T27" fmla="*/ 67 h 193"/>
                    <a:gd name="T28" fmla="*/ 121 w 121"/>
                    <a:gd name="T29" fmla="*/ 125 h 193"/>
                    <a:gd name="T30" fmla="*/ 117 w 121"/>
                    <a:gd name="T31" fmla="*/ 152 h 193"/>
                    <a:gd name="T32" fmla="*/ 106 w 121"/>
                    <a:gd name="T33" fmla="*/ 173 h 193"/>
                    <a:gd name="T34" fmla="*/ 87 w 121"/>
                    <a:gd name="T35" fmla="*/ 188 h 193"/>
                    <a:gd name="T36" fmla="*/ 61 w 121"/>
                    <a:gd name="T37" fmla="*/ 193 h 193"/>
                    <a:gd name="T38" fmla="*/ 61 w 121"/>
                    <a:gd name="T39" fmla="*/ 17 h 193"/>
                    <a:gd name="T40" fmla="*/ 41 w 121"/>
                    <a:gd name="T41" fmla="*/ 20 h 193"/>
                    <a:gd name="T42" fmla="*/ 27 w 121"/>
                    <a:gd name="T43" fmla="*/ 31 h 193"/>
                    <a:gd name="T44" fmla="*/ 20 w 121"/>
                    <a:gd name="T45" fmla="*/ 47 h 193"/>
                    <a:gd name="T46" fmla="*/ 18 w 121"/>
                    <a:gd name="T47" fmla="*/ 67 h 193"/>
                    <a:gd name="T48" fmla="*/ 18 w 121"/>
                    <a:gd name="T49" fmla="*/ 125 h 193"/>
                    <a:gd name="T50" fmla="*/ 20 w 121"/>
                    <a:gd name="T51" fmla="*/ 146 h 193"/>
                    <a:gd name="T52" fmla="*/ 28 w 121"/>
                    <a:gd name="T53" fmla="*/ 162 h 193"/>
                    <a:gd name="T54" fmla="*/ 42 w 121"/>
                    <a:gd name="T55" fmla="*/ 172 h 193"/>
                    <a:gd name="T56" fmla="*/ 61 w 121"/>
                    <a:gd name="T57" fmla="*/ 176 h 193"/>
                    <a:gd name="T58" fmla="*/ 80 w 121"/>
                    <a:gd name="T59" fmla="*/ 172 h 193"/>
                    <a:gd name="T60" fmla="*/ 93 w 121"/>
                    <a:gd name="T61" fmla="*/ 162 h 193"/>
                    <a:gd name="T62" fmla="*/ 101 w 121"/>
                    <a:gd name="T63" fmla="*/ 146 h 193"/>
                    <a:gd name="T64" fmla="*/ 103 w 121"/>
                    <a:gd name="T65" fmla="*/ 125 h 193"/>
                    <a:gd name="T66" fmla="*/ 103 w 121"/>
                    <a:gd name="T67" fmla="*/ 67 h 193"/>
                    <a:gd name="T68" fmla="*/ 101 w 121"/>
                    <a:gd name="T69" fmla="*/ 47 h 193"/>
                    <a:gd name="T70" fmla="*/ 94 w 121"/>
                    <a:gd name="T71" fmla="*/ 31 h 193"/>
                    <a:gd name="T72" fmla="*/ 81 w 121"/>
                    <a:gd name="T73" fmla="*/ 20 h 193"/>
                    <a:gd name="T74" fmla="*/ 61 w 121"/>
                    <a:gd name="T75" fmla="*/ 17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21" h="193">
                      <a:moveTo>
                        <a:pt x="61" y="193"/>
                      </a:moveTo>
                      <a:cubicBezTo>
                        <a:pt x="51" y="193"/>
                        <a:pt x="42" y="191"/>
                        <a:pt x="34" y="188"/>
                      </a:cubicBezTo>
                      <a:cubicBezTo>
                        <a:pt x="27" y="184"/>
                        <a:pt x="20" y="179"/>
                        <a:pt x="15" y="173"/>
                      </a:cubicBezTo>
                      <a:cubicBezTo>
                        <a:pt x="10" y="167"/>
                        <a:pt x="6" y="160"/>
                        <a:pt x="4" y="152"/>
                      </a:cubicBezTo>
                      <a:cubicBezTo>
                        <a:pt x="1" y="144"/>
                        <a:pt x="0" y="135"/>
                        <a:pt x="0" y="125"/>
                      </a:cubicBezTo>
                      <a:cubicBezTo>
                        <a:pt x="0" y="67"/>
                        <a:pt x="0" y="67"/>
                        <a:pt x="0" y="67"/>
                      </a:cubicBezTo>
                      <a:cubicBezTo>
                        <a:pt x="0" y="58"/>
                        <a:pt x="1" y="49"/>
                        <a:pt x="3" y="41"/>
                      </a:cubicBezTo>
                      <a:cubicBezTo>
                        <a:pt x="5" y="33"/>
                        <a:pt x="9" y="26"/>
                        <a:pt x="14" y="19"/>
                      </a:cubicBezTo>
                      <a:cubicBezTo>
                        <a:pt x="19" y="13"/>
                        <a:pt x="25" y="9"/>
                        <a:pt x="33" y="5"/>
                      </a:cubicBezTo>
                      <a:cubicBezTo>
                        <a:pt x="40" y="1"/>
                        <a:pt x="50" y="0"/>
                        <a:pt x="61" y="0"/>
                      </a:cubicBezTo>
                      <a:cubicBezTo>
                        <a:pt x="71" y="0"/>
                        <a:pt x="81" y="1"/>
                        <a:pt x="88" y="5"/>
                      </a:cubicBezTo>
                      <a:cubicBezTo>
                        <a:pt x="96" y="9"/>
                        <a:pt x="102" y="13"/>
                        <a:pt x="107" y="19"/>
                      </a:cubicBezTo>
                      <a:cubicBezTo>
                        <a:pt x="112" y="26"/>
                        <a:pt x="116" y="33"/>
                        <a:pt x="118" y="41"/>
                      </a:cubicBezTo>
                      <a:cubicBezTo>
                        <a:pt x="120" y="49"/>
                        <a:pt x="121" y="58"/>
                        <a:pt x="121" y="67"/>
                      </a:cubicBezTo>
                      <a:cubicBezTo>
                        <a:pt x="121" y="125"/>
                        <a:pt x="121" y="125"/>
                        <a:pt x="121" y="125"/>
                      </a:cubicBezTo>
                      <a:cubicBezTo>
                        <a:pt x="121" y="135"/>
                        <a:pt x="120" y="144"/>
                        <a:pt x="117" y="152"/>
                      </a:cubicBezTo>
                      <a:cubicBezTo>
                        <a:pt x="115" y="160"/>
                        <a:pt x="111" y="167"/>
                        <a:pt x="106" y="173"/>
                      </a:cubicBezTo>
                      <a:cubicBezTo>
                        <a:pt x="101" y="179"/>
                        <a:pt x="95" y="184"/>
                        <a:pt x="87" y="188"/>
                      </a:cubicBezTo>
                      <a:cubicBezTo>
                        <a:pt x="80" y="191"/>
                        <a:pt x="71" y="193"/>
                        <a:pt x="61" y="193"/>
                      </a:cubicBezTo>
                      <a:close/>
                      <a:moveTo>
                        <a:pt x="61" y="17"/>
                      </a:moveTo>
                      <a:cubicBezTo>
                        <a:pt x="53" y="17"/>
                        <a:pt x="46" y="18"/>
                        <a:pt x="41" y="20"/>
                      </a:cubicBezTo>
                      <a:cubicBezTo>
                        <a:pt x="35" y="23"/>
                        <a:pt x="31" y="26"/>
                        <a:pt x="27" y="31"/>
                      </a:cubicBezTo>
                      <a:cubicBezTo>
                        <a:pt x="24" y="35"/>
                        <a:pt x="22" y="40"/>
                        <a:pt x="20" y="47"/>
                      </a:cubicBezTo>
                      <a:cubicBezTo>
                        <a:pt x="19" y="53"/>
                        <a:pt x="18" y="60"/>
                        <a:pt x="18" y="67"/>
                      </a:cubicBezTo>
                      <a:cubicBezTo>
                        <a:pt x="18" y="125"/>
                        <a:pt x="18" y="125"/>
                        <a:pt x="18" y="125"/>
                      </a:cubicBezTo>
                      <a:cubicBezTo>
                        <a:pt x="18" y="133"/>
                        <a:pt x="19" y="140"/>
                        <a:pt x="20" y="146"/>
                      </a:cubicBezTo>
                      <a:cubicBezTo>
                        <a:pt x="22" y="152"/>
                        <a:pt x="25" y="157"/>
                        <a:pt x="28" y="162"/>
                      </a:cubicBezTo>
                      <a:cubicBezTo>
                        <a:pt x="32" y="166"/>
                        <a:pt x="36" y="169"/>
                        <a:pt x="42" y="172"/>
                      </a:cubicBezTo>
                      <a:cubicBezTo>
                        <a:pt x="47" y="174"/>
                        <a:pt x="53" y="176"/>
                        <a:pt x="61" y="176"/>
                      </a:cubicBezTo>
                      <a:cubicBezTo>
                        <a:pt x="68" y="176"/>
                        <a:pt x="74" y="174"/>
                        <a:pt x="80" y="172"/>
                      </a:cubicBezTo>
                      <a:cubicBezTo>
                        <a:pt x="85" y="169"/>
                        <a:pt x="90" y="166"/>
                        <a:pt x="93" y="162"/>
                      </a:cubicBezTo>
                      <a:cubicBezTo>
                        <a:pt x="97" y="157"/>
                        <a:pt x="99" y="152"/>
                        <a:pt x="101" y="146"/>
                      </a:cubicBezTo>
                      <a:cubicBezTo>
                        <a:pt x="102" y="140"/>
                        <a:pt x="103" y="133"/>
                        <a:pt x="103" y="125"/>
                      </a:cubicBezTo>
                      <a:cubicBezTo>
                        <a:pt x="103" y="67"/>
                        <a:pt x="103" y="67"/>
                        <a:pt x="103" y="67"/>
                      </a:cubicBezTo>
                      <a:cubicBezTo>
                        <a:pt x="103" y="60"/>
                        <a:pt x="102" y="53"/>
                        <a:pt x="101" y="47"/>
                      </a:cubicBezTo>
                      <a:cubicBezTo>
                        <a:pt x="99" y="40"/>
                        <a:pt x="97" y="35"/>
                        <a:pt x="94" y="31"/>
                      </a:cubicBezTo>
                      <a:cubicBezTo>
                        <a:pt x="90" y="26"/>
                        <a:pt x="86" y="23"/>
                        <a:pt x="81" y="20"/>
                      </a:cubicBezTo>
                      <a:cubicBezTo>
                        <a:pt x="75" y="18"/>
                        <a:pt x="68" y="17"/>
                        <a:pt x="61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8" name="Freeform 35">
                  <a:extLst>
                    <a:ext uri="{FF2B5EF4-FFF2-40B4-BE49-F238E27FC236}">
                      <a16:creationId xmlns:a16="http://schemas.microsoft.com/office/drawing/2014/main" id="{32AF5D21-389C-4977-888E-A184CAAB7E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02" y="2360538"/>
                  <a:ext cx="87853" cy="172981"/>
                </a:xfrm>
                <a:custGeom>
                  <a:avLst/>
                  <a:gdLst>
                    <a:gd name="T0" fmla="*/ 96 w 96"/>
                    <a:gd name="T1" fmla="*/ 182 h 190"/>
                    <a:gd name="T2" fmla="*/ 93 w 96"/>
                    <a:gd name="T3" fmla="*/ 188 h 190"/>
                    <a:gd name="T4" fmla="*/ 87 w 96"/>
                    <a:gd name="T5" fmla="*/ 190 h 190"/>
                    <a:gd name="T6" fmla="*/ 11 w 96"/>
                    <a:gd name="T7" fmla="*/ 190 h 190"/>
                    <a:gd name="T8" fmla="*/ 3 w 96"/>
                    <a:gd name="T9" fmla="*/ 187 h 190"/>
                    <a:gd name="T10" fmla="*/ 0 w 96"/>
                    <a:gd name="T11" fmla="*/ 180 h 190"/>
                    <a:gd name="T12" fmla="*/ 0 w 96"/>
                    <a:gd name="T13" fmla="*/ 8 h 190"/>
                    <a:gd name="T14" fmla="*/ 3 w 96"/>
                    <a:gd name="T15" fmla="*/ 2 h 190"/>
                    <a:gd name="T16" fmla="*/ 9 w 96"/>
                    <a:gd name="T17" fmla="*/ 0 h 190"/>
                    <a:gd name="T18" fmla="*/ 16 w 96"/>
                    <a:gd name="T19" fmla="*/ 2 h 190"/>
                    <a:gd name="T20" fmla="*/ 18 w 96"/>
                    <a:gd name="T21" fmla="*/ 8 h 190"/>
                    <a:gd name="T22" fmla="*/ 18 w 96"/>
                    <a:gd name="T23" fmla="*/ 173 h 190"/>
                    <a:gd name="T24" fmla="*/ 87 w 96"/>
                    <a:gd name="T25" fmla="*/ 173 h 190"/>
                    <a:gd name="T26" fmla="*/ 93 w 96"/>
                    <a:gd name="T27" fmla="*/ 176 h 190"/>
                    <a:gd name="T28" fmla="*/ 96 w 96"/>
                    <a:gd name="T29" fmla="*/ 182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96" h="190">
                      <a:moveTo>
                        <a:pt x="96" y="182"/>
                      </a:moveTo>
                      <a:cubicBezTo>
                        <a:pt x="96" y="184"/>
                        <a:pt x="95" y="186"/>
                        <a:pt x="93" y="188"/>
                      </a:cubicBezTo>
                      <a:cubicBezTo>
                        <a:pt x="92" y="189"/>
                        <a:pt x="90" y="190"/>
                        <a:pt x="87" y="190"/>
                      </a:cubicBezTo>
                      <a:cubicBezTo>
                        <a:pt x="11" y="190"/>
                        <a:pt x="11" y="190"/>
                        <a:pt x="11" y="190"/>
                      </a:cubicBezTo>
                      <a:cubicBezTo>
                        <a:pt x="8" y="190"/>
                        <a:pt x="5" y="189"/>
                        <a:pt x="3" y="187"/>
                      </a:cubicBezTo>
                      <a:cubicBezTo>
                        <a:pt x="1" y="185"/>
                        <a:pt x="0" y="183"/>
                        <a:pt x="0" y="180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6"/>
                        <a:pt x="1" y="4"/>
                        <a:pt x="3" y="2"/>
                      </a:cubicBezTo>
                      <a:cubicBezTo>
                        <a:pt x="5" y="1"/>
                        <a:pt x="7" y="0"/>
                        <a:pt x="9" y="0"/>
                      </a:cubicBezTo>
                      <a:cubicBezTo>
                        <a:pt x="12" y="0"/>
                        <a:pt x="14" y="1"/>
                        <a:pt x="16" y="2"/>
                      </a:cubicBezTo>
                      <a:cubicBezTo>
                        <a:pt x="17" y="4"/>
                        <a:pt x="18" y="6"/>
                        <a:pt x="18" y="8"/>
                      </a:cubicBezTo>
                      <a:cubicBezTo>
                        <a:pt x="18" y="173"/>
                        <a:pt x="18" y="173"/>
                        <a:pt x="18" y="173"/>
                      </a:cubicBezTo>
                      <a:cubicBezTo>
                        <a:pt x="87" y="173"/>
                        <a:pt x="87" y="173"/>
                        <a:pt x="87" y="173"/>
                      </a:cubicBezTo>
                      <a:cubicBezTo>
                        <a:pt x="90" y="173"/>
                        <a:pt x="91" y="174"/>
                        <a:pt x="93" y="176"/>
                      </a:cubicBezTo>
                      <a:cubicBezTo>
                        <a:pt x="95" y="177"/>
                        <a:pt x="96" y="179"/>
                        <a:pt x="96" y="18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9" name="Freeform 36">
                  <a:extLst>
                    <a:ext uri="{FF2B5EF4-FFF2-40B4-BE49-F238E27FC236}">
                      <a16:creationId xmlns:a16="http://schemas.microsoft.com/office/drawing/2014/main" id="{8B8DDE27-E728-4053-B95A-570DEB7DDEB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008951" y="2360538"/>
                  <a:ext cx="110326" cy="175705"/>
                </a:xfrm>
                <a:custGeom>
                  <a:avLst/>
                  <a:gdLst>
                    <a:gd name="T0" fmla="*/ 61 w 121"/>
                    <a:gd name="T1" fmla="*/ 193 h 193"/>
                    <a:gd name="T2" fmla="*/ 35 w 121"/>
                    <a:gd name="T3" fmla="*/ 188 h 193"/>
                    <a:gd name="T4" fmla="*/ 16 w 121"/>
                    <a:gd name="T5" fmla="*/ 173 h 193"/>
                    <a:gd name="T6" fmla="*/ 4 w 121"/>
                    <a:gd name="T7" fmla="*/ 152 h 193"/>
                    <a:gd name="T8" fmla="*/ 0 w 121"/>
                    <a:gd name="T9" fmla="*/ 125 h 193"/>
                    <a:gd name="T10" fmla="*/ 0 w 121"/>
                    <a:gd name="T11" fmla="*/ 67 h 193"/>
                    <a:gd name="T12" fmla="*/ 4 w 121"/>
                    <a:gd name="T13" fmla="*/ 41 h 193"/>
                    <a:gd name="T14" fmla="*/ 14 w 121"/>
                    <a:gd name="T15" fmla="*/ 19 h 193"/>
                    <a:gd name="T16" fmla="*/ 33 w 121"/>
                    <a:gd name="T17" fmla="*/ 5 h 193"/>
                    <a:gd name="T18" fmla="*/ 61 w 121"/>
                    <a:gd name="T19" fmla="*/ 0 h 193"/>
                    <a:gd name="T20" fmla="*/ 89 w 121"/>
                    <a:gd name="T21" fmla="*/ 5 h 193"/>
                    <a:gd name="T22" fmla="*/ 107 w 121"/>
                    <a:gd name="T23" fmla="*/ 19 h 193"/>
                    <a:gd name="T24" fmla="*/ 118 w 121"/>
                    <a:gd name="T25" fmla="*/ 41 h 193"/>
                    <a:gd name="T26" fmla="*/ 121 w 121"/>
                    <a:gd name="T27" fmla="*/ 67 h 193"/>
                    <a:gd name="T28" fmla="*/ 121 w 121"/>
                    <a:gd name="T29" fmla="*/ 125 h 193"/>
                    <a:gd name="T30" fmla="*/ 118 w 121"/>
                    <a:gd name="T31" fmla="*/ 152 h 193"/>
                    <a:gd name="T32" fmla="*/ 106 w 121"/>
                    <a:gd name="T33" fmla="*/ 173 h 193"/>
                    <a:gd name="T34" fmla="*/ 87 w 121"/>
                    <a:gd name="T35" fmla="*/ 188 h 193"/>
                    <a:gd name="T36" fmla="*/ 61 w 121"/>
                    <a:gd name="T37" fmla="*/ 193 h 193"/>
                    <a:gd name="T38" fmla="*/ 61 w 121"/>
                    <a:gd name="T39" fmla="*/ 17 h 193"/>
                    <a:gd name="T40" fmla="*/ 41 w 121"/>
                    <a:gd name="T41" fmla="*/ 20 h 193"/>
                    <a:gd name="T42" fmla="*/ 28 w 121"/>
                    <a:gd name="T43" fmla="*/ 31 h 193"/>
                    <a:gd name="T44" fmla="*/ 20 w 121"/>
                    <a:gd name="T45" fmla="*/ 47 h 193"/>
                    <a:gd name="T46" fmla="*/ 18 w 121"/>
                    <a:gd name="T47" fmla="*/ 67 h 193"/>
                    <a:gd name="T48" fmla="*/ 18 w 121"/>
                    <a:gd name="T49" fmla="*/ 125 h 193"/>
                    <a:gd name="T50" fmla="*/ 21 w 121"/>
                    <a:gd name="T51" fmla="*/ 146 h 193"/>
                    <a:gd name="T52" fmla="*/ 28 w 121"/>
                    <a:gd name="T53" fmla="*/ 162 h 193"/>
                    <a:gd name="T54" fmla="*/ 42 w 121"/>
                    <a:gd name="T55" fmla="*/ 172 h 193"/>
                    <a:gd name="T56" fmla="*/ 61 w 121"/>
                    <a:gd name="T57" fmla="*/ 176 h 193"/>
                    <a:gd name="T58" fmla="*/ 80 w 121"/>
                    <a:gd name="T59" fmla="*/ 172 h 193"/>
                    <a:gd name="T60" fmla="*/ 93 w 121"/>
                    <a:gd name="T61" fmla="*/ 162 h 193"/>
                    <a:gd name="T62" fmla="*/ 101 w 121"/>
                    <a:gd name="T63" fmla="*/ 146 h 193"/>
                    <a:gd name="T64" fmla="*/ 104 w 121"/>
                    <a:gd name="T65" fmla="*/ 125 h 193"/>
                    <a:gd name="T66" fmla="*/ 104 w 121"/>
                    <a:gd name="T67" fmla="*/ 67 h 193"/>
                    <a:gd name="T68" fmla="*/ 101 w 121"/>
                    <a:gd name="T69" fmla="*/ 47 h 193"/>
                    <a:gd name="T70" fmla="*/ 94 w 121"/>
                    <a:gd name="T71" fmla="*/ 31 h 193"/>
                    <a:gd name="T72" fmla="*/ 81 w 121"/>
                    <a:gd name="T73" fmla="*/ 20 h 193"/>
                    <a:gd name="T74" fmla="*/ 61 w 121"/>
                    <a:gd name="T75" fmla="*/ 17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21" h="193">
                      <a:moveTo>
                        <a:pt x="61" y="193"/>
                      </a:moveTo>
                      <a:cubicBezTo>
                        <a:pt x="51" y="193"/>
                        <a:pt x="42" y="191"/>
                        <a:pt x="35" y="188"/>
                      </a:cubicBezTo>
                      <a:cubicBezTo>
                        <a:pt x="27" y="184"/>
                        <a:pt x="21" y="179"/>
                        <a:pt x="16" y="173"/>
                      </a:cubicBezTo>
                      <a:cubicBezTo>
                        <a:pt x="10" y="167"/>
                        <a:pt x="7" y="160"/>
                        <a:pt x="4" y="152"/>
                      </a:cubicBezTo>
                      <a:cubicBezTo>
                        <a:pt x="1" y="144"/>
                        <a:pt x="0" y="135"/>
                        <a:pt x="0" y="125"/>
                      </a:cubicBezTo>
                      <a:cubicBezTo>
                        <a:pt x="0" y="67"/>
                        <a:pt x="0" y="67"/>
                        <a:pt x="0" y="67"/>
                      </a:cubicBezTo>
                      <a:cubicBezTo>
                        <a:pt x="0" y="58"/>
                        <a:pt x="1" y="49"/>
                        <a:pt x="4" y="41"/>
                      </a:cubicBezTo>
                      <a:cubicBezTo>
                        <a:pt x="6" y="33"/>
                        <a:pt x="9" y="26"/>
                        <a:pt x="14" y="19"/>
                      </a:cubicBezTo>
                      <a:cubicBezTo>
                        <a:pt x="19" y="13"/>
                        <a:pt x="25" y="9"/>
                        <a:pt x="33" y="5"/>
                      </a:cubicBezTo>
                      <a:cubicBezTo>
                        <a:pt x="41" y="1"/>
                        <a:pt x="50" y="0"/>
                        <a:pt x="61" y="0"/>
                      </a:cubicBezTo>
                      <a:cubicBezTo>
                        <a:pt x="72" y="0"/>
                        <a:pt x="81" y="1"/>
                        <a:pt x="89" y="5"/>
                      </a:cubicBezTo>
                      <a:cubicBezTo>
                        <a:pt x="96" y="9"/>
                        <a:pt x="103" y="13"/>
                        <a:pt x="107" y="19"/>
                      </a:cubicBezTo>
                      <a:cubicBezTo>
                        <a:pt x="112" y="26"/>
                        <a:pt x="116" y="33"/>
                        <a:pt x="118" y="41"/>
                      </a:cubicBezTo>
                      <a:cubicBezTo>
                        <a:pt x="120" y="49"/>
                        <a:pt x="121" y="58"/>
                        <a:pt x="121" y="67"/>
                      </a:cubicBezTo>
                      <a:cubicBezTo>
                        <a:pt x="121" y="125"/>
                        <a:pt x="121" y="125"/>
                        <a:pt x="121" y="125"/>
                      </a:cubicBezTo>
                      <a:cubicBezTo>
                        <a:pt x="121" y="135"/>
                        <a:pt x="120" y="144"/>
                        <a:pt x="118" y="152"/>
                      </a:cubicBezTo>
                      <a:cubicBezTo>
                        <a:pt x="115" y="160"/>
                        <a:pt x="111" y="167"/>
                        <a:pt x="106" y="173"/>
                      </a:cubicBezTo>
                      <a:cubicBezTo>
                        <a:pt x="101" y="179"/>
                        <a:pt x="95" y="184"/>
                        <a:pt x="87" y="188"/>
                      </a:cubicBezTo>
                      <a:cubicBezTo>
                        <a:pt x="80" y="191"/>
                        <a:pt x="71" y="193"/>
                        <a:pt x="61" y="193"/>
                      </a:cubicBezTo>
                      <a:close/>
                      <a:moveTo>
                        <a:pt x="61" y="17"/>
                      </a:moveTo>
                      <a:cubicBezTo>
                        <a:pt x="53" y="17"/>
                        <a:pt x="46" y="18"/>
                        <a:pt x="41" y="20"/>
                      </a:cubicBezTo>
                      <a:cubicBezTo>
                        <a:pt x="35" y="23"/>
                        <a:pt x="31" y="26"/>
                        <a:pt x="28" y="31"/>
                      </a:cubicBezTo>
                      <a:cubicBezTo>
                        <a:pt x="24" y="35"/>
                        <a:pt x="22" y="40"/>
                        <a:pt x="20" y="47"/>
                      </a:cubicBezTo>
                      <a:cubicBezTo>
                        <a:pt x="19" y="53"/>
                        <a:pt x="18" y="60"/>
                        <a:pt x="18" y="67"/>
                      </a:cubicBezTo>
                      <a:cubicBezTo>
                        <a:pt x="18" y="125"/>
                        <a:pt x="18" y="125"/>
                        <a:pt x="18" y="125"/>
                      </a:cubicBezTo>
                      <a:cubicBezTo>
                        <a:pt x="18" y="133"/>
                        <a:pt x="19" y="140"/>
                        <a:pt x="21" y="146"/>
                      </a:cubicBezTo>
                      <a:cubicBezTo>
                        <a:pt x="22" y="152"/>
                        <a:pt x="25" y="157"/>
                        <a:pt x="28" y="162"/>
                      </a:cubicBezTo>
                      <a:cubicBezTo>
                        <a:pt x="32" y="166"/>
                        <a:pt x="37" y="169"/>
                        <a:pt x="42" y="172"/>
                      </a:cubicBezTo>
                      <a:cubicBezTo>
                        <a:pt x="47" y="174"/>
                        <a:pt x="54" y="176"/>
                        <a:pt x="61" y="176"/>
                      </a:cubicBezTo>
                      <a:cubicBezTo>
                        <a:pt x="68" y="176"/>
                        <a:pt x="75" y="174"/>
                        <a:pt x="80" y="172"/>
                      </a:cubicBezTo>
                      <a:cubicBezTo>
                        <a:pt x="85" y="169"/>
                        <a:pt x="90" y="166"/>
                        <a:pt x="93" y="162"/>
                      </a:cubicBezTo>
                      <a:cubicBezTo>
                        <a:pt x="97" y="157"/>
                        <a:pt x="99" y="152"/>
                        <a:pt x="101" y="146"/>
                      </a:cubicBezTo>
                      <a:cubicBezTo>
                        <a:pt x="103" y="140"/>
                        <a:pt x="104" y="133"/>
                        <a:pt x="104" y="125"/>
                      </a:cubicBezTo>
                      <a:cubicBezTo>
                        <a:pt x="104" y="67"/>
                        <a:pt x="104" y="67"/>
                        <a:pt x="104" y="67"/>
                      </a:cubicBezTo>
                      <a:cubicBezTo>
                        <a:pt x="104" y="60"/>
                        <a:pt x="103" y="53"/>
                        <a:pt x="101" y="47"/>
                      </a:cubicBezTo>
                      <a:cubicBezTo>
                        <a:pt x="100" y="40"/>
                        <a:pt x="97" y="35"/>
                        <a:pt x="94" y="31"/>
                      </a:cubicBezTo>
                      <a:cubicBezTo>
                        <a:pt x="91" y="26"/>
                        <a:pt x="86" y="23"/>
                        <a:pt x="81" y="20"/>
                      </a:cubicBezTo>
                      <a:cubicBezTo>
                        <a:pt x="75" y="18"/>
                        <a:pt x="69" y="17"/>
                        <a:pt x="61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60" name="Freeform 37">
                  <a:extLst>
                    <a:ext uri="{FF2B5EF4-FFF2-40B4-BE49-F238E27FC236}">
                      <a16:creationId xmlns:a16="http://schemas.microsoft.com/office/drawing/2014/main" id="{0DE24BF5-E8DE-4CDA-9DBA-9EA0BAAB6E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2432" y="2360538"/>
                  <a:ext cx="101473" cy="175024"/>
                </a:xfrm>
                <a:custGeom>
                  <a:avLst/>
                  <a:gdLst>
                    <a:gd name="T0" fmla="*/ 18 w 111"/>
                    <a:gd name="T1" fmla="*/ 125 h 192"/>
                    <a:gd name="T2" fmla="*/ 20 w 111"/>
                    <a:gd name="T3" fmla="*/ 147 h 192"/>
                    <a:gd name="T4" fmla="*/ 27 w 111"/>
                    <a:gd name="T5" fmla="*/ 163 h 192"/>
                    <a:gd name="T6" fmla="*/ 40 w 111"/>
                    <a:gd name="T7" fmla="*/ 173 h 192"/>
                    <a:gd name="T8" fmla="*/ 61 w 111"/>
                    <a:gd name="T9" fmla="*/ 177 h 192"/>
                    <a:gd name="T10" fmla="*/ 79 w 111"/>
                    <a:gd name="T11" fmla="*/ 174 h 192"/>
                    <a:gd name="T12" fmla="*/ 93 w 111"/>
                    <a:gd name="T13" fmla="*/ 166 h 192"/>
                    <a:gd name="T14" fmla="*/ 93 w 111"/>
                    <a:gd name="T15" fmla="*/ 104 h 192"/>
                    <a:gd name="T16" fmla="*/ 65 w 111"/>
                    <a:gd name="T17" fmla="*/ 104 h 192"/>
                    <a:gd name="T18" fmla="*/ 59 w 111"/>
                    <a:gd name="T19" fmla="*/ 102 h 192"/>
                    <a:gd name="T20" fmla="*/ 57 w 111"/>
                    <a:gd name="T21" fmla="*/ 96 h 192"/>
                    <a:gd name="T22" fmla="*/ 59 w 111"/>
                    <a:gd name="T23" fmla="*/ 90 h 192"/>
                    <a:gd name="T24" fmla="*/ 65 w 111"/>
                    <a:gd name="T25" fmla="*/ 88 h 192"/>
                    <a:gd name="T26" fmla="*/ 97 w 111"/>
                    <a:gd name="T27" fmla="*/ 88 h 192"/>
                    <a:gd name="T28" fmla="*/ 107 w 111"/>
                    <a:gd name="T29" fmla="*/ 90 h 192"/>
                    <a:gd name="T30" fmla="*/ 111 w 111"/>
                    <a:gd name="T31" fmla="*/ 98 h 192"/>
                    <a:gd name="T32" fmla="*/ 111 w 111"/>
                    <a:gd name="T33" fmla="*/ 163 h 192"/>
                    <a:gd name="T34" fmla="*/ 106 w 111"/>
                    <a:gd name="T35" fmla="*/ 176 h 192"/>
                    <a:gd name="T36" fmla="*/ 94 w 111"/>
                    <a:gd name="T37" fmla="*/ 185 h 192"/>
                    <a:gd name="T38" fmla="*/ 77 w 111"/>
                    <a:gd name="T39" fmla="*/ 191 h 192"/>
                    <a:gd name="T40" fmla="*/ 59 w 111"/>
                    <a:gd name="T41" fmla="*/ 192 h 192"/>
                    <a:gd name="T42" fmla="*/ 33 w 111"/>
                    <a:gd name="T43" fmla="*/ 188 h 192"/>
                    <a:gd name="T44" fmla="*/ 14 w 111"/>
                    <a:gd name="T45" fmla="*/ 174 h 192"/>
                    <a:gd name="T46" fmla="*/ 4 w 111"/>
                    <a:gd name="T47" fmla="*/ 153 h 192"/>
                    <a:gd name="T48" fmla="*/ 0 w 111"/>
                    <a:gd name="T49" fmla="*/ 125 h 192"/>
                    <a:gd name="T50" fmla="*/ 0 w 111"/>
                    <a:gd name="T51" fmla="*/ 67 h 192"/>
                    <a:gd name="T52" fmla="*/ 4 w 111"/>
                    <a:gd name="T53" fmla="*/ 39 h 192"/>
                    <a:gd name="T54" fmla="*/ 14 w 111"/>
                    <a:gd name="T55" fmla="*/ 18 h 192"/>
                    <a:gd name="T56" fmla="*/ 33 w 111"/>
                    <a:gd name="T57" fmla="*/ 5 h 192"/>
                    <a:gd name="T58" fmla="*/ 59 w 111"/>
                    <a:gd name="T59" fmla="*/ 0 h 192"/>
                    <a:gd name="T60" fmla="*/ 76 w 111"/>
                    <a:gd name="T61" fmla="*/ 1 h 192"/>
                    <a:gd name="T62" fmla="*/ 91 w 111"/>
                    <a:gd name="T63" fmla="*/ 6 h 192"/>
                    <a:gd name="T64" fmla="*/ 102 w 111"/>
                    <a:gd name="T65" fmla="*/ 13 h 192"/>
                    <a:gd name="T66" fmla="*/ 105 w 111"/>
                    <a:gd name="T67" fmla="*/ 21 h 192"/>
                    <a:gd name="T68" fmla="*/ 103 w 111"/>
                    <a:gd name="T69" fmla="*/ 26 h 192"/>
                    <a:gd name="T70" fmla="*/ 98 w 111"/>
                    <a:gd name="T71" fmla="*/ 28 h 192"/>
                    <a:gd name="T72" fmla="*/ 95 w 111"/>
                    <a:gd name="T73" fmla="*/ 28 h 192"/>
                    <a:gd name="T74" fmla="*/ 92 w 111"/>
                    <a:gd name="T75" fmla="*/ 26 h 192"/>
                    <a:gd name="T76" fmla="*/ 90 w 111"/>
                    <a:gd name="T77" fmla="*/ 25 h 192"/>
                    <a:gd name="T78" fmla="*/ 89 w 111"/>
                    <a:gd name="T79" fmla="*/ 24 h 192"/>
                    <a:gd name="T80" fmla="*/ 76 w 111"/>
                    <a:gd name="T81" fmla="*/ 18 h 192"/>
                    <a:gd name="T82" fmla="*/ 61 w 111"/>
                    <a:gd name="T83" fmla="*/ 15 h 192"/>
                    <a:gd name="T84" fmla="*/ 40 w 111"/>
                    <a:gd name="T85" fmla="*/ 19 h 192"/>
                    <a:gd name="T86" fmla="*/ 27 w 111"/>
                    <a:gd name="T87" fmla="*/ 29 h 192"/>
                    <a:gd name="T88" fmla="*/ 20 w 111"/>
                    <a:gd name="T89" fmla="*/ 46 h 192"/>
                    <a:gd name="T90" fmla="*/ 18 w 111"/>
                    <a:gd name="T91" fmla="*/ 67 h 192"/>
                    <a:gd name="T92" fmla="*/ 18 w 111"/>
                    <a:gd name="T93" fmla="*/ 125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11" h="192">
                      <a:moveTo>
                        <a:pt x="18" y="125"/>
                      </a:moveTo>
                      <a:cubicBezTo>
                        <a:pt x="18" y="133"/>
                        <a:pt x="18" y="140"/>
                        <a:pt x="20" y="147"/>
                      </a:cubicBezTo>
                      <a:cubicBezTo>
                        <a:pt x="21" y="153"/>
                        <a:pt x="24" y="159"/>
                        <a:pt x="27" y="163"/>
                      </a:cubicBezTo>
                      <a:cubicBezTo>
                        <a:pt x="30" y="167"/>
                        <a:pt x="35" y="171"/>
                        <a:pt x="40" y="173"/>
                      </a:cubicBezTo>
                      <a:cubicBezTo>
                        <a:pt x="46" y="176"/>
                        <a:pt x="53" y="177"/>
                        <a:pt x="61" y="177"/>
                      </a:cubicBezTo>
                      <a:cubicBezTo>
                        <a:pt x="67" y="177"/>
                        <a:pt x="73" y="176"/>
                        <a:pt x="79" y="174"/>
                      </a:cubicBezTo>
                      <a:cubicBezTo>
                        <a:pt x="84" y="172"/>
                        <a:pt x="89" y="169"/>
                        <a:pt x="93" y="166"/>
                      </a:cubicBezTo>
                      <a:cubicBezTo>
                        <a:pt x="93" y="104"/>
                        <a:pt x="93" y="104"/>
                        <a:pt x="93" y="104"/>
                      </a:cubicBezTo>
                      <a:cubicBezTo>
                        <a:pt x="65" y="104"/>
                        <a:pt x="65" y="104"/>
                        <a:pt x="65" y="104"/>
                      </a:cubicBezTo>
                      <a:cubicBezTo>
                        <a:pt x="63" y="104"/>
                        <a:pt x="61" y="103"/>
                        <a:pt x="59" y="102"/>
                      </a:cubicBezTo>
                      <a:cubicBezTo>
                        <a:pt x="57" y="100"/>
                        <a:pt x="57" y="98"/>
                        <a:pt x="57" y="96"/>
                      </a:cubicBezTo>
                      <a:cubicBezTo>
                        <a:pt x="57" y="94"/>
                        <a:pt x="57" y="92"/>
                        <a:pt x="59" y="90"/>
                      </a:cubicBezTo>
                      <a:cubicBezTo>
                        <a:pt x="61" y="88"/>
                        <a:pt x="63" y="88"/>
                        <a:pt x="65" y="88"/>
                      </a:cubicBezTo>
                      <a:cubicBezTo>
                        <a:pt x="97" y="88"/>
                        <a:pt x="97" y="88"/>
                        <a:pt x="97" y="88"/>
                      </a:cubicBezTo>
                      <a:cubicBezTo>
                        <a:pt x="101" y="88"/>
                        <a:pt x="104" y="88"/>
                        <a:pt x="107" y="90"/>
                      </a:cubicBezTo>
                      <a:cubicBezTo>
                        <a:pt x="109" y="92"/>
                        <a:pt x="111" y="95"/>
                        <a:pt x="111" y="98"/>
                      </a:cubicBezTo>
                      <a:cubicBezTo>
                        <a:pt x="111" y="163"/>
                        <a:pt x="111" y="163"/>
                        <a:pt x="111" y="163"/>
                      </a:cubicBezTo>
                      <a:cubicBezTo>
                        <a:pt x="111" y="168"/>
                        <a:pt x="109" y="173"/>
                        <a:pt x="106" y="176"/>
                      </a:cubicBezTo>
                      <a:cubicBezTo>
                        <a:pt x="103" y="180"/>
                        <a:pt x="99" y="183"/>
                        <a:pt x="94" y="185"/>
                      </a:cubicBezTo>
                      <a:cubicBezTo>
                        <a:pt x="89" y="188"/>
                        <a:pt x="83" y="190"/>
                        <a:pt x="77" y="191"/>
                      </a:cubicBezTo>
                      <a:cubicBezTo>
                        <a:pt x="71" y="192"/>
                        <a:pt x="65" y="192"/>
                        <a:pt x="59" y="192"/>
                      </a:cubicBezTo>
                      <a:cubicBezTo>
                        <a:pt x="49" y="192"/>
                        <a:pt x="40" y="191"/>
                        <a:pt x="33" y="188"/>
                      </a:cubicBezTo>
                      <a:cubicBezTo>
                        <a:pt x="25" y="184"/>
                        <a:pt x="19" y="180"/>
                        <a:pt x="14" y="174"/>
                      </a:cubicBezTo>
                      <a:cubicBezTo>
                        <a:pt x="10" y="168"/>
                        <a:pt x="6" y="161"/>
                        <a:pt x="4" y="153"/>
                      </a:cubicBezTo>
                      <a:cubicBezTo>
                        <a:pt x="1" y="145"/>
                        <a:pt x="0" y="135"/>
                        <a:pt x="0" y="125"/>
                      </a:cubicBezTo>
                      <a:cubicBezTo>
                        <a:pt x="0" y="67"/>
                        <a:pt x="0" y="67"/>
                        <a:pt x="0" y="67"/>
                      </a:cubicBezTo>
                      <a:cubicBezTo>
                        <a:pt x="0" y="57"/>
                        <a:pt x="1" y="48"/>
                        <a:pt x="4" y="39"/>
                      </a:cubicBezTo>
                      <a:cubicBezTo>
                        <a:pt x="6" y="31"/>
                        <a:pt x="10" y="24"/>
                        <a:pt x="14" y="18"/>
                      </a:cubicBezTo>
                      <a:cubicBezTo>
                        <a:pt x="19" y="12"/>
                        <a:pt x="25" y="8"/>
                        <a:pt x="33" y="5"/>
                      </a:cubicBezTo>
                      <a:cubicBezTo>
                        <a:pt x="40" y="1"/>
                        <a:pt x="49" y="0"/>
                        <a:pt x="59" y="0"/>
                      </a:cubicBezTo>
                      <a:cubicBezTo>
                        <a:pt x="65" y="0"/>
                        <a:pt x="71" y="0"/>
                        <a:pt x="76" y="1"/>
                      </a:cubicBezTo>
                      <a:cubicBezTo>
                        <a:pt x="82" y="3"/>
                        <a:pt x="87" y="4"/>
                        <a:pt x="91" y="6"/>
                      </a:cubicBezTo>
                      <a:cubicBezTo>
                        <a:pt x="96" y="8"/>
                        <a:pt x="99" y="10"/>
                        <a:pt x="102" y="13"/>
                      </a:cubicBezTo>
                      <a:cubicBezTo>
                        <a:pt x="104" y="15"/>
                        <a:pt x="105" y="18"/>
                        <a:pt x="105" y="21"/>
                      </a:cubicBezTo>
                      <a:cubicBezTo>
                        <a:pt x="105" y="23"/>
                        <a:pt x="105" y="25"/>
                        <a:pt x="103" y="26"/>
                      </a:cubicBezTo>
                      <a:cubicBezTo>
                        <a:pt x="102" y="28"/>
                        <a:pt x="100" y="28"/>
                        <a:pt x="98" y="28"/>
                      </a:cubicBezTo>
                      <a:cubicBezTo>
                        <a:pt x="96" y="28"/>
                        <a:pt x="95" y="28"/>
                        <a:pt x="95" y="28"/>
                      </a:cubicBezTo>
                      <a:cubicBezTo>
                        <a:pt x="94" y="27"/>
                        <a:pt x="93" y="27"/>
                        <a:pt x="92" y="26"/>
                      </a:cubicBezTo>
                      <a:cubicBezTo>
                        <a:pt x="91" y="26"/>
                        <a:pt x="91" y="25"/>
                        <a:pt x="90" y="25"/>
                      </a:cubicBezTo>
                      <a:cubicBezTo>
                        <a:pt x="90" y="25"/>
                        <a:pt x="89" y="25"/>
                        <a:pt x="89" y="24"/>
                      </a:cubicBezTo>
                      <a:cubicBezTo>
                        <a:pt x="85" y="21"/>
                        <a:pt x="80" y="19"/>
                        <a:pt x="76" y="18"/>
                      </a:cubicBezTo>
                      <a:cubicBezTo>
                        <a:pt x="71" y="16"/>
                        <a:pt x="66" y="15"/>
                        <a:pt x="61" y="15"/>
                      </a:cubicBezTo>
                      <a:cubicBezTo>
                        <a:pt x="53" y="15"/>
                        <a:pt x="46" y="17"/>
                        <a:pt x="40" y="19"/>
                      </a:cubicBezTo>
                      <a:cubicBezTo>
                        <a:pt x="35" y="21"/>
                        <a:pt x="30" y="25"/>
                        <a:pt x="27" y="29"/>
                      </a:cubicBezTo>
                      <a:cubicBezTo>
                        <a:pt x="24" y="34"/>
                        <a:pt x="21" y="39"/>
                        <a:pt x="20" y="46"/>
                      </a:cubicBezTo>
                      <a:cubicBezTo>
                        <a:pt x="18" y="52"/>
                        <a:pt x="18" y="59"/>
                        <a:pt x="18" y="67"/>
                      </a:cubicBezTo>
                      <a:lnTo>
                        <a:pt x="18" y="12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61" name="Freeform 38">
                  <a:extLst>
                    <a:ext uri="{FF2B5EF4-FFF2-40B4-BE49-F238E27FC236}">
                      <a16:creationId xmlns:a16="http://schemas.microsoft.com/office/drawing/2014/main" id="{22CB14BF-D0A5-4DA3-B776-660B8383DA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60931" y="2360538"/>
                  <a:ext cx="106921" cy="175705"/>
                </a:xfrm>
                <a:custGeom>
                  <a:avLst/>
                  <a:gdLst>
                    <a:gd name="T0" fmla="*/ 59 w 117"/>
                    <a:gd name="T1" fmla="*/ 193 h 193"/>
                    <a:gd name="T2" fmla="*/ 52 w 117"/>
                    <a:gd name="T3" fmla="*/ 190 h 193"/>
                    <a:gd name="T4" fmla="*/ 49 w 117"/>
                    <a:gd name="T5" fmla="*/ 183 h 193"/>
                    <a:gd name="T6" fmla="*/ 49 w 117"/>
                    <a:gd name="T7" fmla="*/ 116 h 193"/>
                    <a:gd name="T8" fmla="*/ 1 w 117"/>
                    <a:gd name="T9" fmla="*/ 13 h 193"/>
                    <a:gd name="T10" fmla="*/ 0 w 117"/>
                    <a:gd name="T11" fmla="*/ 9 h 193"/>
                    <a:gd name="T12" fmla="*/ 3 w 117"/>
                    <a:gd name="T13" fmla="*/ 2 h 193"/>
                    <a:gd name="T14" fmla="*/ 9 w 117"/>
                    <a:gd name="T15" fmla="*/ 0 h 193"/>
                    <a:gd name="T16" fmla="*/ 13 w 117"/>
                    <a:gd name="T17" fmla="*/ 0 h 193"/>
                    <a:gd name="T18" fmla="*/ 16 w 117"/>
                    <a:gd name="T19" fmla="*/ 3 h 193"/>
                    <a:gd name="T20" fmla="*/ 16 w 117"/>
                    <a:gd name="T21" fmla="*/ 3 h 193"/>
                    <a:gd name="T22" fmla="*/ 59 w 117"/>
                    <a:gd name="T23" fmla="*/ 96 h 193"/>
                    <a:gd name="T24" fmla="*/ 102 w 117"/>
                    <a:gd name="T25" fmla="*/ 3 h 193"/>
                    <a:gd name="T26" fmla="*/ 102 w 117"/>
                    <a:gd name="T27" fmla="*/ 3 h 193"/>
                    <a:gd name="T28" fmla="*/ 104 w 117"/>
                    <a:gd name="T29" fmla="*/ 0 h 193"/>
                    <a:gd name="T30" fmla="*/ 108 w 117"/>
                    <a:gd name="T31" fmla="*/ 0 h 193"/>
                    <a:gd name="T32" fmla="*/ 114 w 117"/>
                    <a:gd name="T33" fmla="*/ 2 h 193"/>
                    <a:gd name="T34" fmla="*/ 117 w 117"/>
                    <a:gd name="T35" fmla="*/ 9 h 193"/>
                    <a:gd name="T36" fmla="*/ 117 w 117"/>
                    <a:gd name="T37" fmla="*/ 11 h 193"/>
                    <a:gd name="T38" fmla="*/ 116 w 117"/>
                    <a:gd name="T39" fmla="*/ 13 h 193"/>
                    <a:gd name="T40" fmla="*/ 68 w 117"/>
                    <a:gd name="T41" fmla="*/ 117 h 193"/>
                    <a:gd name="T42" fmla="*/ 68 w 117"/>
                    <a:gd name="T43" fmla="*/ 183 h 193"/>
                    <a:gd name="T44" fmla="*/ 65 w 117"/>
                    <a:gd name="T45" fmla="*/ 190 h 193"/>
                    <a:gd name="T46" fmla="*/ 59 w 117"/>
                    <a:gd name="T47" fmla="*/ 193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17" h="193">
                      <a:moveTo>
                        <a:pt x="59" y="193"/>
                      </a:moveTo>
                      <a:cubicBezTo>
                        <a:pt x="56" y="193"/>
                        <a:pt x="54" y="192"/>
                        <a:pt x="52" y="190"/>
                      </a:cubicBezTo>
                      <a:cubicBezTo>
                        <a:pt x="50" y="188"/>
                        <a:pt x="49" y="186"/>
                        <a:pt x="49" y="183"/>
                      </a:cubicBezTo>
                      <a:cubicBezTo>
                        <a:pt x="49" y="116"/>
                        <a:pt x="49" y="116"/>
                        <a:pt x="49" y="116"/>
                      </a:cubicBezTo>
                      <a:cubicBezTo>
                        <a:pt x="1" y="13"/>
                        <a:pt x="1" y="13"/>
                        <a:pt x="1" y="13"/>
                      </a:cubicBezTo>
                      <a:cubicBezTo>
                        <a:pt x="0" y="12"/>
                        <a:pt x="0" y="10"/>
                        <a:pt x="0" y="9"/>
                      </a:cubicBezTo>
                      <a:cubicBezTo>
                        <a:pt x="0" y="6"/>
                        <a:pt x="1" y="4"/>
                        <a:pt x="3" y="2"/>
                      </a:cubicBezTo>
                      <a:cubicBezTo>
                        <a:pt x="4" y="1"/>
                        <a:pt x="7" y="0"/>
                        <a:pt x="9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4" y="1"/>
                        <a:pt x="15" y="2"/>
                        <a:pt x="16" y="3"/>
                      </a:cubicBezTo>
                      <a:cubicBezTo>
                        <a:pt x="16" y="3"/>
                        <a:pt x="16" y="3"/>
                        <a:pt x="16" y="3"/>
                      </a:cubicBezTo>
                      <a:cubicBezTo>
                        <a:pt x="59" y="96"/>
                        <a:pt x="59" y="96"/>
                        <a:pt x="59" y="96"/>
                      </a:cubicBezTo>
                      <a:cubicBezTo>
                        <a:pt x="102" y="3"/>
                        <a:pt x="102" y="3"/>
                        <a:pt x="102" y="3"/>
                      </a:cubicBezTo>
                      <a:cubicBezTo>
                        <a:pt x="102" y="3"/>
                        <a:pt x="102" y="3"/>
                        <a:pt x="102" y="3"/>
                      </a:cubicBezTo>
                      <a:cubicBezTo>
                        <a:pt x="102" y="2"/>
                        <a:pt x="103" y="1"/>
                        <a:pt x="104" y="0"/>
                      </a:cubicBezTo>
                      <a:cubicBezTo>
                        <a:pt x="106" y="0"/>
                        <a:pt x="107" y="0"/>
                        <a:pt x="108" y="0"/>
                      </a:cubicBezTo>
                      <a:cubicBezTo>
                        <a:pt x="111" y="0"/>
                        <a:pt x="113" y="1"/>
                        <a:pt x="114" y="2"/>
                      </a:cubicBezTo>
                      <a:cubicBezTo>
                        <a:pt x="116" y="4"/>
                        <a:pt x="117" y="6"/>
                        <a:pt x="117" y="9"/>
                      </a:cubicBezTo>
                      <a:cubicBezTo>
                        <a:pt x="117" y="9"/>
                        <a:pt x="117" y="10"/>
                        <a:pt x="117" y="11"/>
                      </a:cubicBezTo>
                      <a:cubicBezTo>
                        <a:pt x="117" y="12"/>
                        <a:pt x="116" y="13"/>
                        <a:pt x="116" y="13"/>
                      </a:cubicBezTo>
                      <a:cubicBezTo>
                        <a:pt x="68" y="117"/>
                        <a:pt x="68" y="117"/>
                        <a:pt x="68" y="117"/>
                      </a:cubicBezTo>
                      <a:cubicBezTo>
                        <a:pt x="68" y="183"/>
                        <a:pt x="68" y="183"/>
                        <a:pt x="68" y="183"/>
                      </a:cubicBezTo>
                      <a:cubicBezTo>
                        <a:pt x="68" y="186"/>
                        <a:pt x="67" y="188"/>
                        <a:pt x="65" y="190"/>
                      </a:cubicBezTo>
                      <a:cubicBezTo>
                        <a:pt x="63" y="192"/>
                        <a:pt x="61" y="193"/>
                        <a:pt x="59" y="19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</p:grpSp>
          <p:grpSp>
            <p:nvGrpSpPr>
              <p:cNvPr id="109" name="Gruppo 108">
                <a:extLst>
                  <a:ext uri="{FF2B5EF4-FFF2-40B4-BE49-F238E27FC236}">
                    <a16:creationId xmlns:a16="http://schemas.microsoft.com/office/drawing/2014/main" id="{AB5A8D29-01BE-4BAF-84DB-737CBDFDD0C3}"/>
                  </a:ext>
                </a:extLst>
              </p:cNvPr>
              <p:cNvGrpSpPr/>
              <p:nvPr userDrawn="1"/>
            </p:nvGrpSpPr>
            <p:grpSpPr>
              <a:xfrm>
                <a:off x="7817643" y="6359540"/>
                <a:ext cx="387977" cy="433592"/>
                <a:chOff x="399258" y="1928768"/>
                <a:chExt cx="1054229" cy="1178175"/>
              </a:xfrm>
              <a:solidFill>
                <a:schemeClr val="bg1"/>
              </a:solidFill>
            </p:grpSpPr>
            <p:sp>
              <p:nvSpPr>
                <p:cNvPr id="110" name="Freeform 48">
                  <a:extLst>
                    <a:ext uri="{FF2B5EF4-FFF2-40B4-BE49-F238E27FC236}">
                      <a16:creationId xmlns:a16="http://schemas.microsoft.com/office/drawing/2014/main" id="{03C9FCB8-4C0E-4C87-A8FF-74530E35F7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2274" y="2075870"/>
                  <a:ext cx="41543" cy="44948"/>
                </a:xfrm>
                <a:custGeom>
                  <a:avLst/>
                  <a:gdLst>
                    <a:gd name="T0" fmla="*/ 29 w 46"/>
                    <a:gd name="T1" fmla="*/ 2 h 49"/>
                    <a:gd name="T2" fmla="*/ 32 w 46"/>
                    <a:gd name="T3" fmla="*/ 1 h 49"/>
                    <a:gd name="T4" fmla="*/ 36 w 46"/>
                    <a:gd name="T5" fmla="*/ 0 h 49"/>
                    <a:gd name="T6" fmla="*/ 39 w 46"/>
                    <a:gd name="T7" fmla="*/ 0 h 49"/>
                    <a:gd name="T8" fmla="*/ 41 w 46"/>
                    <a:gd name="T9" fmla="*/ 1 h 49"/>
                    <a:gd name="T10" fmla="*/ 45 w 46"/>
                    <a:gd name="T11" fmla="*/ 6 h 49"/>
                    <a:gd name="T12" fmla="*/ 45 w 46"/>
                    <a:gd name="T13" fmla="*/ 13 h 49"/>
                    <a:gd name="T14" fmla="*/ 42 w 46"/>
                    <a:gd name="T15" fmla="*/ 22 h 49"/>
                    <a:gd name="T16" fmla="*/ 36 w 46"/>
                    <a:gd name="T17" fmla="*/ 31 h 49"/>
                    <a:gd name="T18" fmla="*/ 31 w 46"/>
                    <a:gd name="T19" fmla="*/ 37 h 49"/>
                    <a:gd name="T20" fmla="*/ 27 w 46"/>
                    <a:gd name="T21" fmla="*/ 41 h 49"/>
                    <a:gd name="T22" fmla="*/ 21 w 46"/>
                    <a:gd name="T23" fmla="*/ 45 h 49"/>
                    <a:gd name="T24" fmla="*/ 16 w 46"/>
                    <a:gd name="T25" fmla="*/ 47 h 49"/>
                    <a:gd name="T26" fmla="*/ 13 w 46"/>
                    <a:gd name="T27" fmla="*/ 49 h 49"/>
                    <a:gd name="T28" fmla="*/ 10 w 46"/>
                    <a:gd name="T29" fmla="*/ 49 h 49"/>
                    <a:gd name="T30" fmla="*/ 7 w 46"/>
                    <a:gd name="T31" fmla="*/ 49 h 49"/>
                    <a:gd name="T32" fmla="*/ 5 w 46"/>
                    <a:gd name="T33" fmla="*/ 48 h 49"/>
                    <a:gd name="T34" fmla="*/ 1 w 46"/>
                    <a:gd name="T35" fmla="*/ 44 h 49"/>
                    <a:gd name="T36" fmla="*/ 0 w 46"/>
                    <a:gd name="T37" fmla="*/ 37 h 49"/>
                    <a:gd name="T38" fmla="*/ 3 w 46"/>
                    <a:gd name="T39" fmla="*/ 28 h 49"/>
                    <a:gd name="T40" fmla="*/ 9 w 46"/>
                    <a:gd name="T41" fmla="*/ 18 h 49"/>
                    <a:gd name="T42" fmla="*/ 14 w 46"/>
                    <a:gd name="T43" fmla="*/ 13 h 49"/>
                    <a:gd name="T44" fmla="*/ 19 w 46"/>
                    <a:gd name="T45" fmla="*/ 8 h 49"/>
                    <a:gd name="T46" fmla="*/ 24 w 46"/>
                    <a:gd name="T47" fmla="*/ 5 h 49"/>
                    <a:gd name="T48" fmla="*/ 29 w 46"/>
                    <a:gd name="T49" fmla="*/ 2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6" h="49">
                      <a:moveTo>
                        <a:pt x="29" y="2"/>
                      </a:moveTo>
                      <a:cubicBezTo>
                        <a:pt x="30" y="1"/>
                        <a:pt x="31" y="1"/>
                        <a:pt x="32" y="1"/>
                      </a:cubicBezTo>
                      <a:cubicBezTo>
                        <a:pt x="34" y="0"/>
                        <a:pt x="35" y="0"/>
                        <a:pt x="36" y="0"/>
                      </a:cubicBezTo>
                      <a:cubicBezTo>
                        <a:pt x="37" y="0"/>
                        <a:pt x="38" y="0"/>
                        <a:pt x="39" y="0"/>
                      </a:cubicBezTo>
                      <a:cubicBezTo>
                        <a:pt x="40" y="1"/>
                        <a:pt x="41" y="1"/>
                        <a:pt x="41" y="1"/>
                      </a:cubicBezTo>
                      <a:cubicBezTo>
                        <a:pt x="43" y="2"/>
                        <a:pt x="44" y="4"/>
                        <a:pt x="45" y="6"/>
                      </a:cubicBezTo>
                      <a:cubicBezTo>
                        <a:pt x="45" y="8"/>
                        <a:pt x="46" y="11"/>
                        <a:pt x="45" y="13"/>
                      </a:cubicBezTo>
                      <a:cubicBezTo>
                        <a:pt x="45" y="16"/>
                        <a:pt x="44" y="19"/>
                        <a:pt x="42" y="22"/>
                      </a:cubicBezTo>
                      <a:cubicBezTo>
                        <a:pt x="41" y="25"/>
                        <a:pt x="39" y="28"/>
                        <a:pt x="36" y="31"/>
                      </a:cubicBezTo>
                      <a:cubicBezTo>
                        <a:pt x="35" y="33"/>
                        <a:pt x="33" y="35"/>
                        <a:pt x="31" y="37"/>
                      </a:cubicBezTo>
                      <a:cubicBezTo>
                        <a:pt x="30" y="38"/>
                        <a:pt x="28" y="40"/>
                        <a:pt x="27" y="41"/>
                      </a:cubicBezTo>
                      <a:cubicBezTo>
                        <a:pt x="25" y="42"/>
                        <a:pt x="23" y="44"/>
                        <a:pt x="21" y="45"/>
                      </a:cubicBezTo>
                      <a:cubicBezTo>
                        <a:pt x="20" y="46"/>
                        <a:pt x="18" y="47"/>
                        <a:pt x="16" y="47"/>
                      </a:cubicBezTo>
                      <a:cubicBezTo>
                        <a:pt x="15" y="48"/>
                        <a:pt x="14" y="48"/>
                        <a:pt x="13" y="49"/>
                      </a:cubicBezTo>
                      <a:cubicBezTo>
                        <a:pt x="12" y="49"/>
                        <a:pt x="11" y="49"/>
                        <a:pt x="10" y="49"/>
                      </a:cubicBezTo>
                      <a:cubicBezTo>
                        <a:pt x="9" y="49"/>
                        <a:pt x="8" y="49"/>
                        <a:pt x="7" y="49"/>
                      </a:cubicBezTo>
                      <a:cubicBezTo>
                        <a:pt x="6" y="49"/>
                        <a:pt x="5" y="49"/>
                        <a:pt x="5" y="48"/>
                      </a:cubicBezTo>
                      <a:cubicBezTo>
                        <a:pt x="3" y="48"/>
                        <a:pt x="1" y="46"/>
                        <a:pt x="1" y="44"/>
                      </a:cubicBezTo>
                      <a:cubicBezTo>
                        <a:pt x="0" y="42"/>
                        <a:pt x="0" y="40"/>
                        <a:pt x="0" y="37"/>
                      </a:cubicBezTo>
                      <a:cubicBezTo>
                        <a:pt x="0" y="34"/>
                        <a:pt x="1" y="31"/>
                        <a:pt x="3" y="28"/>
                      </a:cubicBezTo>
                      <a:cubicBezTo>
                        <a:pt x="4" y="25"/>
                        <a:pt x="7" y="22"/>
                        <a:pt x="9" y="18"/>
                      </a:cubicBezTo>
                      <a:cubicBezTo>
                        <a:pt x="11" y="16"/>
                        <a:pt x="12" y="14"/>
                        <a:pt x="14" y="13"/>
                      </a:cubicBezTo>
                      <a:cubicBezTo>
                        <a:pt x="16" y="11"/>
                        <a:pt x="17" y="10"/>
                        <a:pt x="19" y="8"/>
                      </a:cubicBezTo>
                      <a:cubicBezTo>
                        <a:pt x="21" y="7"/>
                        <a:pt x="22" y="6"/>
                        <a:pt x="24" y="5"/>
                      </a:cubicBezTo>
                      <a:cubicBezTo>
                        <a:pt x="25" y="4"/>
                        <a:pt x="27" y="3"/>
                        <a:pt x="29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1" name="Freeform 49">
                  <a:extLst>
                    <a:ext uri="{FF2B5EF4-FFF2-40B4-BE49-F238E27FC236}">
                      <a16:creationId xmlns:a16="http://schemas.microsoft.com/office/drawing/2014/main" id="{640400C7-7CA3-4E33-A79B-BADAA89AD8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9153" y="2151464"/>
                  <a:ext cx="40862" cy="46991"/>
                </a:xfrm>
                <a:custGeom>
                  <a:avLst/>
                  <a:gdLst>
                    <a:gd name="T0" fmla="*/ 29 w 45"/>
                    <a:gd name="T1" fmla="*/ 1 h 51"/>
                    <a:gd name="T2" fmla="*/ 31 w 45"/>
                    <a:gd name="T3" fmla="*/ 0 h 51"/>
                    <a:gd name="T4" fmla="*/ 34 w 45"/>
                    <a:gd name="T5" fmla="*/ 0 h 51"/>
                    <a:gd name="T6" fmla="*/ 36 w 45"/>
                    <a:gd name="T7" fmla="*/ 0 h 51"/>
                    <a:gd name="T8" fmla="*/ 38 w 45"/>
                    <a:gd name="T9" fmla="*/ 0 h 51"/>
                    <a:gd name="T10" fmla="*/ 43 w 45"/>
                    <a:gd name="T11" fmla="*/ 4 h 51"/>
                    <a:gd name="T12" fmla="*/ 45 w 45"/>
                    <a:gd name="T13" fmla="*/ 10 h 51"/>
                    <a:gd name="T14" fmla="*/ 43 w 45"/>
                    <a:gd name="T15" fmla="*/ 19 h 51"/>
                    <a:gd name="T16" fmla="*/ 38 w 45"/>
                    <a:gd name="T17" fmla="*/ 28 h 51"/>
                    <a:gd name="T18" fmla="*/ 34 w 45"/>
                    <a:gd name="T19" fmla="*/ 35 h 51"/>
                    <a:gd name="T20" fmla="*/ 28 w 45"/>
                    <a:gd name="T21" fmla="*/ 41 h 51"/>
                    <a:gd name="T22" fmla="*/ 22 w 45"/>
                    <a:gd name="T23" fmla="*/ 46 h 51"/>
                    <a:gd name="T24" fmla="*/ 15 w 45"/>
                    <a:gd name="T25" fmla="*/ 49 h 51"/>
                    <a:gd name="T26" fmla="*/ 13 w 45"/>
                    <a:gd name="T27" fmla="*/ 50 h 51"/>
                    <a:gd name="T28" fmla="*/ 11 w 45"/>
                    <a:gd name="T29" fmla="*/ 50 h 51"/>
                    <a:gd name="T30" fmla="*/ 9 w 45"/>
                    <a:gd name="T31" fmla="*/ 51 h 51"/>
                    <a:gd name="T32" fmla="*/ 7 w 45"/>
                    <a:gd name="T33" fmla="*/ 51 h 51"/>
                    <a:gd name="T34" fmla="*/ 2 w 45"/>
                    <a:gd name="T35" fmla="*/ 48 h 51"/>
                    <a:gd name="T36" fmla="*/ 0 w 45"/>
                    <a:gd name="T37" fmla="*/ 42 h 51"/>
                    <a:gd name="T38" fmla="*/ 1 w 45"/>
                    <a:gd name="T39" fmla="*/ 33 h 51"/>
                    <a:gd name="T40" fmla="*/ 6 w 45"/>
                    <a:gd name="T41" fmla="*/ 22 h 51"/>
                    <a:gd name="T42" fmla="*/ 11 w 45"/>
                    <a:gd name="T43" fmla="*/ 15 h 51"/>
                    <a:gd name="T44" fmla="*/ 17 w 45"/>
                    <a:gd name="T45" fmla="*/ 9 h 51"/>
                    <a:gd name="T46" fmla="*/ 23 w 45"/>
                    <a:gd name="T47" fmla="*/ 4 h 51"/>
                    <a:gd name="T48" fmla="*/ 29 w 45"/>
                    <a:gd name="T49" fmla="*/ 1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5" h="51">
                      <a:moveTo>
                        <a:pt x="29" y="1"/>
                      </a:moveTo>
                      <a:cubicBezTo>
                        <a:pt x="30" y="1"/>
                        <a:pt x="31" y="1"/>
                        <a:pt x="31" y="0"/>
                      </a:cubicBezTo>
                      <a:cubicBezTo>
                        <a:pt x="32" y="0"/>
                        <a:pt x="33" y="0"/>
                        <a:pt x="34" y="0"/>
                      </a:cubicBezTo>
                      <a:cubicBezTo>
                        <a:pt x="35" y="0"/>
                        <a:pt x="35" y="0"/>
                        <a:pt x="36" y="0"/>
                      </a:cubicBezTo>
                      <a:cubicBezTo>
                        <a:pt x="37" y="0"/>
                        <a:pt x="37" y="0"/>
                        <a:pt x="38" y="0"/>
                      </a:cubicBezTo>
                      <a:cubicBezTo>
                        <a:pt x="40" y="1"/>
                        <a:pt x="42" y="2"/>
                        <a:pt x="43" y="4"/>
                      </a:cubicBezTo>
                      <a:cubicBezTo>
                        <a:pt x="44" y="6"/>
                        <a:pt x="45" y="8"/>
                        <a:pt x="45" y="10"/>
                      </a:cubicBezTo>
                      <a:cubicBezTo>
                        <a:pt x="45" y="13"/>
                        <a:pt x="44" y="16"/>
                        <a:pt x="43" y="19"/>
                      </a:cubicBezTo>
                      <a:cubicBezTo>
                        <a:pt x="42" y="22"/>
                        <a:pt x="41" y="25"/>
                        <a:pt x="38" y="28"/>
                      </a:cubicBezTo>
                      <a:cubicBezTo>
                        <a:pt x="37" y="31"/>
                        <a:pt x="35" y="33"/>
                        <a:pt x="34" y="35"/>
                      </a:cubicBezTo>
                      <a:cubicBezTo>
                        <a:pt x="32" y="37"/>
                        <a:pt x="30" y="39"/>
                        <a:pt x="28" y="41"/>
                      </a:cubicBezTo>
                      <a:cubicBezTo>
                        <a:pt x="26" y="43"/>
                        <a:pt x="24" y="44"/>
                        <a:pt x="22" y="46"/>
                      </a:cubicBezTo>
                      <a:cubicBezTo>
                        <a:pt x="19" y="47"/>
                        <a:pt x="17" y="48"/>
                        <a:pt x="15" y="49"/>
                      </a:cubicBezTo>
                      <a:cubicBezTo>
                        <a:pt x="14" y="49"/>
                        <a:pt x="14" y="50"/>
                        <a:pt x="13" y="50"/>
                      </a:cubicBezTo>
                      <a:cubicBezTo>
                        <a:pt x="12" y="50"/>
                        <a:pt x="12" y="50"/>
                        <a:pt x="11" y="50"/>
                      </a:cubicBezTo>
                      <a:cubicBezTo>
                        <a:pt x="10" y="50"/>
                        <a:pt x="10" y="51"/>
                        <a:pt x="9" y="51"/>
                      </a:cubicBezTo>
                      <a:cubicBezTo>
                        <a:pt x="8" y="51"/>
                        <a:pt x="8" y="51"/>
                        <a:pt x="7" y="51"/>
                      </a:cubicBezTo>
                      <a:cubicBezTo>
                        <a:pt x="5" y="50"/>
                        <a:pt x="3" y="49"/>
                        <a:pt x="2" y="48"/>
                      </a:cubicBezTo>
                      <a:cubicBezTo>
                        <a:pt x="0" y="46"/>
                        <a:pt x="0" y="44"/>
                        <a:pt x="0" y="42"/>
                      </a:cubicBezTo>
                      <a:cubicBezTo>
                        <a:pt x="0" y="39"/>
                        <a:pt x="0" y="36"/>
                        <a:pt x="1" y="33"/>
                      </a:cubicBezTo>
                      <a:cubicBezTo>
                        <a:pt x="2" y="29"/>
                        <a:pt x="4" y="26"/>
                        <a:pt x="6" y="22"/>
                      </a:cubicBezTo>
                      <a:cubicBezTo>
                        <a:pt x="8" y="20"/>
                        <a:pt x="9" y="17"/>
                        <a:pt x="11" y="15"/>
                      </a:cubicBezTo>
                      <a:cubicBezTo>
                        <a:pt x="13" y="13"/>
                        <a:pt x="15" y="11"/>
                        <a:pt x="17" y="9"/>
                      </a:cubicBezTo>
                      <a:cubicBezTo>
                        <a:pt x="19" y="7"/>
                        <a:pt x="21" y="6"/>
                        <a:pt x="23" y="4"/>
                      </a:cubicBezTo>
                      <a:cubicBezTo>
                        <a:pt x="25" y="3"/>
                        <a:pt x="27" y="2"/>
                        <a:pt x="29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2" name="Freeform 50">
                  <a:extLst>
                    <a:ext uri="{FF2B5EF4-FFF2-40B4-BE49-F238E27FC236}">
                      <a16:creationId xmlns:a16="http://schemas.microsoft.com/office/drawing/2014/main" id="{44289272-76F9-4945-9C21-2414BB484F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568" y="2231825"/>
                  <a:ext cx="42224" cy="48353"/>
                </a:xfrm>
                <a:custGeom>
                  <a:avLst/>
                  <a:gdLst>
                    <a:gd name="T0" fmla="*/ 30 w 46"/>
                    <a:gd name="T1" fmla="*/ 1 h 53"/>
                    <a:gd name="T2" fmla="*/ 32 w 46"/>
                    <a:gd name="T3" fmla="*/ 0 h 53"/>
                    <a:gd name="T4" fmla="*/ 33 w 46"/>
                    <a:gd name="T5" fmla="*/ 0 h 53"/>
                    <a:gd name="T6" fmla="*/ 34 w 46"/>
                    <a:gd name="T7" fmla="*/ 0 h 53"/>
                    <a:gd name="T8" fmla="*/ 36 w 46"/>
                    <a:gd name="T9" fmla="*/ 0 h 53"/>
                    <a:gd name="T10" fmla="*/ 42 w 46"/>
                    <a:gd name="T11" fmla="*/ 2 h 53"/>
                    <a:gd name="T12" fmla="*/ 45 w 46"/>
                    <a:gd name="T13" fmla="*/ 7 h 53"/>
                    <a:gd name="T14" fmla="*/ 46 w 46"/>
                    <a:gd name="T15" fmla="*/ 14 h 53"/>
                    <a:gd name="T16" fmla="*/ 43 w 46"/>
                    <a:gd name="T17" fmla="*/ 24 h 53"/>
                    <a:gd name="T18" fmla="*/ 38 w 46"/>
                    <a:gd name="T19" fmla="*/ 33 h 53"/>
                    <a:gd name="T20" fmla="*/ 31 w 46"/>
                    <a:gd name="T21" fmla="*/ 42 h 53"/>
                    <a:gd name="T22" fmla="*/ 23 w 46"/>
                    <a:gd name="T23" fmla="*/ 48 h 53"/>
                    <a:gd name="T24" fmla="*/ 15 w 46"/>
                    <a:gd name="T25" fmla="*/ 52 h 53"/>
                    <a:gd name="T26" fmla="*/ 14 w 46"/>
                    <a:gd name="T27" fmla="*/ 52 h 53"/>
                    <a:gd name="T28" fmla="*/ 13 w 46"/>
                    <a:gd name="T29" fmla="*/ 52 h 53"/>
                    <a:gd name="T30" fmla="*/ 13 w 46"/>
                    <a:gd name="T31" fmla="*/ 53 h 53"/>
                    <a:gd name="T32" fmla="*/ 12 w 46"/>
                    <a:gd name="T33" fmla="*/ 53 h 53"/>
                    <a:gd name="T34" fmla="*/ 5 w 46"/>
                    <a:gd name="T35" fmla="*/ 52 h 53"/>
                    <a:gd name="T36" fmla="*/ 1 w 46"/>
                    <a:gd name="T37" fmla="*/ 47 h 53"/>
                    <a:gd name="T38" fmla="*/ 1 w 46"/>
                    <a:gd name="T39" fmla="*/ 38 h 53"/>
                    <a:gd name="T40" fmla="*/ 4 w 46"/>
                    <a:gd name="T41" fmla="*/ 28 h 53"/>
                    <a:gd name="T42" fmla="*/ 9 w 46"/>
                    <a:gd name="T43" fmla="*/ 18 h 53"/>
                    <a:gd name="T44" fmla="*/ 16 w 46"/>
                    <a:gd name="T45" fmla="*/ 11 h 53"/>
                    <a:gd name="T46" fmla="*/ 23 w 46"/>
                    <a:gd name="T47" fmla="*/ 4 h 53"/>
                    <a:gd name="T48" fmla="*/ 30 w 46"/>
                    <a:gd name="T49" fmla="*/ 1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6" h="53">
                      <a:moveTo>
                        <a:pt x="30" y="1"/>
                      </a:moveTo>
                      <a:cubicBezTo>
                        <a:pt x="31" y="0"/>
                        <a:pt x="31" y="0"/>
                        <a:pt x="32" y="0"/>
                      </a:cubicBezTo>
                      <a:cubicBezTo>
                        <a:pt x="32" y="0"/>
                        <a:pt x="32" y="0"/>
                        <a:pt x="33" y="0"/>
                      </a:cubicBezTo>
                      <a:cubicBezTo>
                        <a:pt x="33" y="0"/>
                        <a:pt x="34" y="0"/>
                        <a:pt x="34" y="0"/>
                      </a:cubicBezTo>
                      <a:cubicBezTo>
                        <a:pt x="35" y="0"/>
                        <a:pt x="35" y="0"/>
                        <a:pt x="36" y="0"/>
                      </a:cubicBezTo>
                      <a:cubicBezTo>
                        <a:pt x="38" y="0"/>
                        <a:pt x="40" y="0"/>
                        <a:pt x="42" y="2"/>
                      </a:cubicBezTo>
                      <a:cubicBezTo>
                        <a:pt x="43" y="3"/>
                        <a:pt x="44" y="4"/>
                        <a:pt x="45" y="7"/>
                      </a:cubicBezTo>
                      <a:cubicBezTo>
                        <a:pt x="46" y="9"/>
                        <a:pt x="46" y="11"/>
                        <a:pt x="46" y="14"/>
                      </a:cubicBezTo>
                      <a:cubicBezTo>
                        <a:pt x="45" y="17"/>
                        <a:pt x="44" y="21"/>
                        <a:pt x="43" y="24"/>
                      </a:cubicBezTo>
                      <a:cubicBezTo>
                        <a:pt x="41" y="27"/>
                        <a:pt x="40" y="30"/>
                        <a:pt x="38" y="33"/>
                      </a:cubicBezTo>
                      <a:cubicBezTo>
                        <a:pt x="35" y="36"/>
                        <a:pt x="33" y="39"/>
                        <a:pt x="31" y="42"/>
                      </a:cubicBezTo>
                      <a:cubicBezTo>
                        <a:pt x="28" y="44"/>
                        <a:pt x="25" y="46"/>
                        <a:pt x="23" y="48"/>
                      </a:cubicBezTo>
                      <a:cubicBezTo>
                        <a:pt x="20" y="50"/>
                        <a:pt x="17" y="51"/>
                        <a:pt x="15" y="52"/>
                      </a:cubicBezTo>
                      <a:cubicBezTo>
                        <a:pt x="15" y="52"/>
                        <a:pt x="14" y="52"/>
                        <a:pt x="14" y="52"/>
                      </a:cubicBezTo>
                      <a:cubicBezTo>
                        <a:pt x="14" y="52"/>
                        <a:pt x="14" y="52"/>
                        <a:pt x="13" y="52"/>
                      </a:cubicBezTo>
                      <a:cubicBezTo>
                        <a:pt x="13" y="52"/>
                        <a:pt x="13" y="52"/>
                        <a:pt x="13" y="53"/>
                      </a:cubicBezTo>
                      <a:cubicBezTo>
                        <a:pt x="13" y="53"/>
                        <a:pt x="12" y="53"/>
                        <a:pt x="12" y="53"/>
                      </a:cubicBezTo>
                      <a:cubicBezTo>
                        <a:pt x="9" y="53"/>
                        <a:pt x="7" y="53"/>
                        <a:pt x="5" y="52"/>
                      </a:cubicBezTo>
                      <a:cubicBezTo>
                        <a:pt x="3" y="51"/>
                        <a:pt x="2" y="49"/>
                        <a:pt x="1" y="47"/>
                      </a:cubicBezTo>
                      <a:cubicBezTo>
                        <a:pt x="1" y="45"/>
                        <a:pt x="0" y="42"/>
                        <a:pt x="1" y="38"/>
                      </a:cubicBezTo>
                      <a:cubicBezTo>
                        <a:pt x="2" y="35"/>
                        <a:pt x="3" y="32"/>
                        <a:pt x="4" y="28"/>
                      </a:cubicBezTo>
                      <a:cubicBezTo>
                        <a:pt x="6" y="25"/>
                        <a:pt x="8" y="21"/>
                        <a:pt x="9" y="18"/>
                      </a:cubicBezTo>
                      <a:cubicBezTo>
                        <a:pt x="11" y="16"/>
                        <a:pt x="14" y="13"/>
                        <a:pt x="16" y="11"/>
                      </a:cubicBezTo>
                      <a:cubicBezTo>
                        <a:pt x="18" y="8"/>
                        <a:pt x="21" y="6"/>
                        <a:pt x="23" y="4"/>
                      </a:cubicBezTo>
                      <a:cubicBezTo>
                        <a:pt x="25" y="3"/>
                        <a:pt x="28" y="1"/>
                        <a:pt x="30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3" name="Freeform 51">
                  <a:extLst>
                    <a:ext uri="{FF2B5EF4-FFF2-40B4-BE49-F238E27FC236}">
                      <a16:creationId xmlns:a16="http://schemas.microsoft.com/office/drawing/2014/main" id="{5F76FE58-0C5D-4E03-9703-35E240E1A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603" y="2314910"/>
                  <a:ext cx="42905" cy="51758"/>
                </a:xfrm>
                <a:custGeom>
                  <a:avLst/>
                  <a:gdLst>
                    <a:gd name="T0" fmla="*/ 30 w 47"/>
                    <a:gd name="T1" fmla="*/ 1 h 57"/>
                    <a:gd name="T2" fmla="*/ 31 w 47"/>
                    <a:gd name="T3" fmla="*/ 1 h 57"/>
                    <a:gd name="T4" fmla="*/ 31 w 47"/>
                    <a:gd name="T5" fmla="*/ 1 h 57"/>
                    <a:gd name="T6" fmla="*/ 31 w 47"/>
                    <a:gd name="T7" fmla="*/ 1 h 57"/>
                    <a:gd name="T8" fmla="*/ 31 w 47"/>
                    <a:gd name="T9" fmla="*/ 1 h 57"/>
                    <a:gd name="T10" fmla="*/ 39 w 47"/>
                    <a:gd name="T11" fmla="*/ 1 h 57"/>
                    <a:gd name="T12" fmla="*/ 44 w 47"/>
                    <a:gd name="T13" fmla="*/ 4 h 57"/>
                    <a:gd name="T14" fmla="*/ 46 w 47"/>
                    <a:gd name="T15" fmla="*/ 11 h 57"/>
                    <a:gd name="T16" fmla="*/ 45 w 47"/>
                    <a:gd name="T17" fmla="*/ 21 h 57"/>
                    <a:gd name="T18" fmla="*/ 41 w 47"/>
                    <a:gd name="T19" fmla="*/ 31 h 57"/>
                    <a:gd name="T20" fmla="*/ 34 w 47"/>
                    <a:gd name="T21" fmla="*/ 42 h 57"/>
                    <a:gd name="T22" fmla="*/ 26 w 47"/>
                    <a:gd name="T23" fmla="*/ 50 h 57"/>
                    <a:gd name="T24" fmla="*/ 17 w 47"/>
                    <a:gd name="T25" fmla="*/ 56 h 57"/>
                    <a:gd name="T26" fmla="*/ 16 w 47"/>
                    <a:gd name="T27" fmla="*/ 56 h 57"/>
                    <a:gd name="T28" fmla="*/ 15 w 47"/>
                    <a:gd name="T29" fmla="*/ 56 h 57"/>
                    <a:gd name="T30" fmla="*/ 15 w 47"/>
                    <a:gd name="T31" fmla="*/ 56 h 57"/>
                    <a:gd name="T32" fmla="*/ 14 w 47"/>
                    <a:gd name="T33" fmla="*/ 57 h 57"/>
                    <a:gd name="T34" fmla="*/ 7 w 47"/>
                    <a:gd name="T35" fmla="*/ 57 h 57"/>
                    <a:gd name="T36" fmla="*/ 2 w 47"/>
                    <a:gd name="T37" fmla="*/ 53 h 57"/>
                    <a:gd name="T38" fmla="*/ 0 w 47"/>
                    <a:gd name="T39" fmla="*/ 45 h 57"/>
                    <a:gd name="T40" fmla="*/ 1 w 47"/>
                    <a:gd name="T41" fmla="*/ 35 h 57"/>
                    <a:gd name="T42" fmla="*/ 6 w 47"/>
                    <a:gd name="T43" fmla="*/ 24 h 57"/>
                    <a:gd name="T44" fmla="*/ 14 w 47"/>
                    <a:gd name="T45" fmla="*/ 13 h 57"/>
                    <a:gd name="T46" fmla="*/ 22 w 47"/>
                    <a:gd name="T47" fmla="*/ 5 h 57"/>
                    <a:gd name="T48" fmla="*/ 30 w 47"/>
                    <a:gd name="T49" fmla="*/ 1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7" h="57">
                      <a:moveTo>
                        <a:pt x="30" y="1"/>
                      </a:moveTo>
                      <a:cubicBezTo>
                        <a:pt x="31" y="1"/>
                        <a:pt x="31" y="1"/>
                        <a:pt x="31" y="1"/>
                      </a:cubicBezTo>
                      <a:cubicBezTo>
                        <a:pt x="31" y="1"/>
                        <a:pt x="31" y="1"/>
                        <a:pt x="31" y="1"/>
                      </a:cubicBezTo>
                      <a:cubicBezTo>
                        <a:pt x="31" y="1"/>
                        <a:pt x="31" y="1"/>
                        <a:pt x="31" y="1"/>
                      </a:cubicBezTo>
                      <a:cubicBezTo>
                        <a:pt x="31" y="1"/>
                        <a:pt x="31" y="1"/>
                        <a:pt x="31" y="1"/>
                      </a:cubicBezTo>
                      <a:cubicBezTo>
                        <a:pt x="34" y="0"/>
                        <a:pt x="37" y="0"/>
                        <a:pt x="39" y="1"/>
                      </a:cubicBezTo>
                      <a:cubicBezTo>
                        <a:pt x="41" y="1"/>
                        <a:pt x="43" y="2"/>
                        <a:pt x="44" y="4"/>
                      </a:cubicBezTo>
                      <a:cubicBezTo>
                        <a:pt x="45" y="6"/>
                        <a:pt x="46" y="8"/>
                        <a:pt x="46" y="11"/>
                      </a:cubicBezTo>
                      <a:cubicBezTo>
                        <a:pt x="47" y="14"/>
                        <a:pt x="46" y="17"/>
                        <a:pt x="45" y="21"/>
                      </a:cubicBezTo>
                      <a:cubicBezTo>
                        <a:pt x="44" y="24"/>
                        <a:pt x="43" y="28"/>
                        <a:pt x="41" y="31"/>
                      </a:cubicBezTo>
                      <a:cubicBezTo>
                        <a:pt x="39" y="35"/>
                        <a:pt x="37" y="38"/>
                        <a:pt x="34" y="42"/>
                      </a:cubicBezTo>
                      <a:cubicBezTo>
                        <a:pt x="32" y="45"/>
                        <a:pt x="29" y="48"/>
                        <a:pt x="26" y="50"/>
                      </a:cubicBezTo>
                      <a:cubicBezTo>
                        <a:pt x="23" y="53"/>
                        <a:pt x="20" y="55"/>
                        <a:pt x="17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56"/>
                        <a:pt x="15" y="56"/>
                        <a:pt x="15" y="56"/>
                      </a:cubicBezTo>
                      <a:cubicBezTo>
                        <a:pt x="15" y="56"/>
                        <a:pt x="15" y="56"/>
                        <a:pt x="15" y="56"/>
                      </a:cubicBezTo>
                      <a:cubicBezTo>
                        <a:pt x="14" y="57"/>
                        <a:pt x="14" y="57"/>
                        <a:pt x="14" y="57"/>
                      </a:cubicBezTo>
                      <a:cubicBezTo>
                        <a:pt x="11" y="57"/>
                        <a:pt x="9" y="57"/>
                        <a:pt x="7" y="57"/>
                      </a:cubicBezTo>
                      <a:cubicBezTo>
                        <a:pt x="5" y="56"/>
                        <a:pt x="3" y="55"/>
                        <a:pt x="2" y="53"/>
                      </a:cubicBezTo>
                      <a:cubicBezTo>
                        <a:pt x="1" y="51"/>
                        <a:pt x="0" y="48"/>
                        <a:pt x="0" y="45"/>
                      </a:cubicBezTo>
                      <a:cubicBezTo>
                        <a:pt x="0" y="43"/>
                        <a:pt x="0" y="39"/>
                        <a:pt x="1" y="35"/>
                      </a:cubicBezTo>
                      <a:cubicBezTo>
                        <a:pt x="3" y="31"/>
                        <a:pt x="4" y="27"/>
                        <a:pt x="6" y="24"/>
                      </a:cubicBezTo>
                      <a:cubicBezTo>
                        <a:pt x="9" y="20"/>
                        <a:pt x="11" y="16"/>
                        <a:pt x="14" y="13"/>
                      </a:cubicBezTo>
                      <a:cubicBezTo>
                        <a:pt x="16" y="10"/>
                        <a:pt x="19" y="7"/>
                        <a:pt x="22" y="5"/>
                      </a:cubicBezTo>
                      <a:cubicBezTo>
                        <a:pt x="25" y="3"/>
                        <a:pt x="28" y="2"/>
                        <a:pt x="30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4" name="Freeform 52">
                  <a:extLst>
                    <a:ext uri="{FF2B5EF4-FFF2-40B4-BE49-F238E27FC236}">
                      <a16:creationId xmlns:a16="http://schemas.microsoft.com/office/drawing/2014/main" id="{6570E123-C98D-4221-90BC-520BB8DA30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9258" y="2400038"/>
                  <a:ext cx="44267" cy="57206"/>
                </a:xfrm>
                <a:custGeom>
                  <a:avLst/>
                  <a:gdLst>
                    <a:gd name="T0" fmla="*/ 32 w 49"/>
                    <a:gd name="T1" fmla="*/ 1 h 63"/>
                    <a:gd name="T2" fmla="*/ 39 w 49"/>
                    <a:gd name="T3" fmla="*/ 1 h 63"/>
                    <a:gd name="T4" fmla="*/ 45 w 49"/>
                    <a:gd name="T5" fmla="*/ 4 h 63"/>
                    <a:gd name="T6" fmla="*/ 48 w 49"/>
                    <a:gd name="T7" fmla="*/ 9 h 63"/>
                    <a:gd name="T8" fmla="*/ 49 w 49"/>
                    <a:gd name="T9" fmla="*/ 17 h 63"/>
                    <a:gd name="T10" fmla="*/ 46 w 49"/>
                    <a:gd name="T11" fmla="*/ 29 h 63"/>
                    <a:gd name="T12" fmla="*/ 41 w 49"/>
                    <a:gd name="T13" fmla="*/ 40 h 63"/>
                    <a:gd name="T14" fmla="*/ 33 w 49"/>
                    <a:gd name="T15" fmla="*/ 51 h 63"/>
                    <a:gd name="T16" fmla="*/ 23 w 49"/>
                    <a:gd name="T17" fmla="*/ 59 h 63"/>
                    <a:gd name="T18" fmla="*/ 21 w 49"/>
                    <a:gd name="T19" fmla="*/ 61 h 63"/>
                    <a:gd name="T20" fmla="*/ 19 w 49"/>
                    <a:gd name="T21" fmla="*/ 62 h 63"/>
                    <a:gd name="T22" fmla="*/ 17 w 49"/>
                    <a:gd name="T23" fmla="*/ 62 h 63"/>
                    <a:gd name="T24" fmla="*/ 15 w 49"/>
                    <a:gd name="T25" fmla="*/ 63 h 63"/>
                    <a:gd name="T26" fmla="*/ 8 w 49"/>
                    <a:gd name="T27" fmla="*/ 63 h 63"/>
                    <a:gd name="T28" fmla="*/ 3 w 49"/>
                    <a:gd name="T29" fmla="*/ 59 h 63"/>
                    <a:gd name="T30" fmla="*/ 1 w 49"/>
                    <a:gd name="T31" fmla="*/ 53 h 63"/>
                    <a:gd name="T32" fmla="*/ 0 w 49"/>
                    <a:gd name="T33" fmla="*/ 44 h 63"/>
                    <a:gd name="T34" fmla="*/ 4 w 49"/>
                    <a:gd name="T35" fmla="*/ 32 h 63"/>
                    <a:gd name="T36" fmla="*/ 10 w 49"/>
                    <a:gd name="T37" fmla="*/ 20 h 63"/>
                    <a:gd name="T38" fmla="*/ 18 w 49"/>
                    <a:gd name="T39" fmla="*/ 10 h 63"/>
                    <a:gd name="T40" fmla="*/ 27 w 49"/>
                    <a:gd name="T41" fmla="*/ 3 h 63"/>
                    <a:gd name="T42" fmla="*/ 29 w 49"/>
                    <a:gd name="T43" fmla="*/ 2 h 63"/>
                    <a:gd name="T44" fmla="*/ 30 w 49"/>
                    <a:gd name="T45" fmla="*/ 2 h 63"/>
                    <a:gd name="T46" fmla="*/ 31 w 49"/>
                    <a:gd name="T47" fmla="*/ 1 h 63"/>
                    <a:gd name="T48" fmla="*/ 32 w 49"/>
                    <a:gd name="T49" fmla="*/ 1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9" h="63">
                      <a:moveTo>
                        <a:pt x="32" y="1"/>
                      </a:moveTo>
                      <a:cubicBezTo>
                        <a:pt x="35" y="1"/>
                        <a:pt x="37" y="0"/>
                        <a:pt x="39" y="1"/>
                      </a:cubicBezTo>
                      <a:cubicBezTo>
                        <a:pt x="41" y="1"/>
                        <a:pt x="43" y="2"/>
                        <a:pt x="45" y="4"/>
                      </a:cubicBezTo>
                      <a:cubicBezTo>
                        <a:pt x="46" y="5"/>
                        <a:pt x="47" y="7"/>
                        <a:pt x="48" y="9"/>
                      </a:cubicBezTo>
                      <a:cubicBezTo>
                        <a:pt x="49" y="12"/>
                        <a:pt x="49" y="14"/>
                        <a:pt x="49" y="17"/>
                      </a:cubicBezTo>
                      <a:cubicBezTo>
                        <a:pt x="49" y="21"/>
                        <a:pt x="48" y="25"/>
                        <a:pt x="46" y="29"/>
                      </a:cubicBezTo>
                      <a:cubicBezTo>
                        <a:pt x="45" y="33"/>
                        <a:pt x="43" y="37"/>
                        <a:pt x="41" y="40"/>
                      </a:cubicBezTo>
                      <a:cubicBezTo>
                        <a:pt x="38" y="44"/>
                        <a:pt x="36" y="48"/>
                        <a:pt x="33" y="51"/>
                      </a:cubicBezTo>
                      <a:cubicBezTo>
                        <a:pt x="30" y="54"/>
                        <a:pt x="26" y="57"/>
                        <a:pt x="23" y="59"/>
                      </a:cubicBezTo>
                      <a:cubicBezTo>
                        <a:pt x="22" y="60"/>
                        <a:pt x="22" y="60"/>
                        <a:pt x="21" y="61"/>
                      </a:cubicBezTo>
                      <a:cubicBezTo>
                        <a:pt x="20" y="61"/>
                        <a:pt x="19" y="61"/>
                        <a:pt x="19" y="62"/>
                      </a:cubicBezTo>
                      <a:cubicBezTo>
                        <a:pt x="18" y="62"/>
                        <a:pt x="17" y="62"/>
                        <a:pt x="17" y="62"/>
                      </a:cubicBezTo>
                      <a:cubicBezTo>
                        <a:pt x="16" y="63"/>
                        <a:pt x="15" y="63"/>
                        <a:pt x="15" y="63"/>
                      </a:cubicBezTo>
                      <a:cubicBezTo>
                        <a:pt x="12" y="63"/>
                        <a:pt x="10" y="63"/>
                        <a:pt x="8" y="63"/>
                      </a:cubicBezTo>
                      <a:cubicBezTo>
                        <a:pt x="6" y="62"/>
                        <a:pt x="5" y="61"/>
                        <a:pt x="3" y="59"/>
                      </a:cubicBezTo>
                      <a:cubicBezTo>
                        <a:pt x="2" y="58"/>
                        <a:pt x="1" y="56"/>
                        <a:pt x="1" y="53"/>
                      </a:cubicBezTo>
                      <a:cubicBezTo>
                        <a:pt x="0" y="51"/>
                        <a:pt x="0" y="48"/>
                        <a:pt x="0" y="44"/>
                      </a:cubicBezTo>
                      <a:cubicBezTo>
                        <a:pt x="1" y="40"/>
                        <a:pt x="2" y="36"/>
                        <a:pt x="4" y="32"/>
                      </a:cubicBezTo>
                      <a:cubicBezTo>
                        <a:pt x="5" y="28"/>
                        <a:pt x="7" y="24"/>
                        <a:pt x="10" y="20"/>
                      </a:cubicBezTo>
                      <a:cubicBezTo>
                        <a:pt x="12" y="16"/>
                        <a:pt x="15" y="13"/>
                        <a:pt x="18" y="10"/>
                      </a:cubicBezTo>
                      <a:cubicBezTo>
                        <a:pt x="21" y="7"/>
                        <a:pt x="24" y="5"/>
                        <a:pt x="27" y="3"/>
                      </a:cubicBezTo>
                      <a:cubicBezTo>
                        <a:pt x="28" y="3"/>
                        <a:pt x="28" y="3"/>
                        <a:pt x="29" y="2"/>
                      </a:cubicBezTo>
                      <a:cubicBezTo>
                        <a:pt x="29" y="2"/>
                        <a:pt x="29" y="2"/>
                        <a:pt x="30" y="2"/>
                      </a:cubicBezTo>
                      <a:cubicBezTo>
                        <a:pt x="30" y="2"/>
                        <a:pt x="31" y="2"/>
                        <a:pt x="31" y="1"/>
                      </a:cubicBezTo>
                      <a:cubicBezTo>
                        <a:pt x="32" y="1"/>
                        <a:pt x="32" y="1"/>
                        <a:pt x="32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5" name="Freeform 53">
                  <a:extLst>
                    <a:ext uri="{FF2B5EF4-FFF2-40B4-BE49-F238E27FC236}">
                      <a16:creationId xmlns:a16="http://schemas.microsoft.com/office/drawing/2014/main" id="{DF4BE249-AF52-41BE-869C-3BB032FFF5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9939" y="2485166"/>
                  <a:ext cx="48353" cy="63336"/>
                </a:xfrm>
                <a:custGeom>
                  <a:avLst/>
                  <a:gdLst>
                    <a:gd name="T0" fmla="*/ 35 w 53"/>
                    <a:gd name="T1" fmla="*/ 0 h 69"/>
                    <a:gd name="T2" fmla="*/ 41 w 53"/>
                    <a:gd name="T3" fmla="*/ 0 h 69"/>
                    <a:gd name="T4" fmla="*/ 46 w 53"/>
                    <a:gd name="T5" fmla="*/ 2 h 69"/>
                    <a:gd name="T6" fmla="*/ 50 w 53"/>
                    <a:gd name="T7" fmla="*/ 7 h 69"/>
                    <a:gd name="T8" fmla="*/ 52 w 53"/>
                    <a:gd name="T9" fmla="*/ 13 h 69"/>
                    <a:gd name="T10" fmla="*/ 52 w 53"/>
                    <a:gd name="T11" fmla="*/ 24 h 69"/>
                    <a:gd name="T12" fmla="*/ 48 w 53"/>
                    <a:gd name="T13" fmla="*/ 37 h 69"/>
                    <a:gd name="T14" fmla="*/ 41 w 53"/>
                    <a:gd name="T15" fmla="*/ 50 h 69"/>
                    <a:gd name="T16" fmla="*/ 31 w 53"/>
                    <a:gd name="T17" fmla="*/ 61 h 69"/>
                    <a:gd name="T18" fmla="*/ 27 w 53"/>
                    <a:gd name="T19" fmla="*/ 65 h 69"/>
                    <a:gd name="T20" fmla="*/ 23 w 53"/>
                    <a:gd name="T21" fmla="*/ 67 h 69"/>
                    <a:gd name="T22" fmla="*/ 20 w 53"/>
                    <a:gd name="T23" fmla="*/ 68 h 69"/>
                    <a:gd name="T24" fmla="*/ 16 w 53"/>
                    <a:gd name="T25" fmla="*/ 69 h 69"/>
                    <a:gd name="T26" fmla="*/ 11 w 53"/>
                    <a:gd name="T27" fmla="*/ 69 h 69"/>
                    <a:gd name="T28" fmla="*/ 6 w 53"/>
                    <a:gd name="T29" fmla="*/ 66 h 69"/>
                    <a:gd name="T30" fmla="*/ 2 w 53"/>
                    <a:gd name="T31" fmla="*/ 61 h 69"/>
                    <a:gd name="T32" fmla="*/ 1 w 53"/>
                    <a:gd name="T33" fmla="*/ 54 h 69"/>
                    <a:gd name="T34" fmla="*/ 1 w 53"/>
                    <a:gd name="T35" fmla="*/ 41 h 69"/>
                    <a:gd name="T36" fmla="*/ 6 w 53"/>
                    <a:gd name="T37" fmla="*/ 27 h 69"/>
                    <a:gd name="T38" fmla="*/ 14 w 53"/>
                    <a:gd name="T39" fmla="*/ 15 h 69"/>
                    <a:gd name="T40" fmla="*/ 23 w 53"/>
                    <a:gd name="T41" fmla="*/ 5 h 69"/>
                    <a:gd name="T42" fmla="*/ 26 w 53"/>
                    <a:gd name="T43" fmla="*/ 3 h 69"/>
                    <a:gd name="T44" fmla="*/ 29 w 53"/>
                    <a:gd name="T45" fmla="*/ 2 h 69"/>
                    <a:gd name="T46" fmla="*/ 32 w 53"/>
                    <a:gd name="T47" fmla="*/ 1 h 69"/>
                    <a:gd name="T48" fmla="*/ 35 w 53"/>
                    <a:gd name="T49" fmla="*/ 0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3" h="69">
                      <a:moveTo>
                        <a:pt x="35" y="0"/>
                      </a:moveTo>
                      <a:cubicBezTo>
                        <a:pt x="37" y="0"/>
                        <a:pt x="39" y="0"/>
                        <a:pt x="41" y="0"/>
                      </a:cubicBezTo>
                      <a:cubicBezTo>
                        <a:pt x="43" y="0"/>
                        <a:pt x="45" y="1"/>
                        <a:pt x="46" y="2"/>
                      </a:cubicBezTo>
                      <a:cubicBezTo>
                        <a:pt x="48" y="3"/>
                        <a:pt x="49" y="5"/>
                        <a:pt x="50" y="7"/>
                      </a:cubicBezTo>
                      <a:cubicBezTo>
                        <a:pt x="51" y="8"/>
                        <a:pt x="51" y="10"/>
                        <a:pt x="52" y="13"/>
                      </a:cubicBezTo>
                      <a:cubicBezTo>
                        <a:pt x="53" y="16"/>
                        <a:pt x="52" y="20"/>
                        <a:pt x="52" y="24"/>
                      </a:cubicBezTo>
                      <a:cubicBezTo>
                        <a:pt x="51" y="28"/>
                        <a:pt x="50" y="33"/>
                        <a:pt x="48" y="37"/>
                      </a:cubicBezTo>
                      <a:cubicBezTo>
                        <a:pt x="46" y="42"/>
                        <a:pt x="44" y="46"/>
                        <a:pt x="41" y="50"/>
                      </a:cubicBezTo>
                      <a:cubicBezTo>
                        <a:pt x="38" y="54"/>
                        <a:pt x="35" y="58"/>
                        <a:pt x="31" y="61"/>
                      </a:cubicBezTo>
                      <a:cubicBezTo>
                        <a:pt x="30" y="63"/>
                        <a:pt x="28" y="64"/>
                        <a:pt x="27" y="65"/>
                      </a:cubicBezTo>
                      <a:cubicBezTo>
                        <a:pt x="26" y="65"/>
                        <a:pt x="25" y="66"/>
                        <a:pt x="23" y="67"/>
                      </a:cubicBezTo>
                      <a:cubicBezTo>
                        <a:pt x="22" y="67"/>
                        <a:pt x="21" y="68"/>
                        <a:pt x="20" y="68"/>
                      </a:cubicBezTo>
                      <a:cubicBezTo>
                        <a:pt x="19" y="69"/>
                        <a:pt x="17" y="69"/>
                        <a:pt x="16" y="69"/>
                      </a:cubicBezTo>
                      <a:cubicBezTo>
                        <a:pt x="14" y="69"/>
                        <a:pt x="12" y="69"/>
                        <a:pt x="11" y="69"/>
                      </a:cubicBezTo>
                      <a:cubicBezTo>
                        <a:pt x="9" y="68"/>
                        <a:pt x="7" y="67"/>
                        <a:pt x="6" y="66"/>
                      </a:cubicBezTo>
                      <a:cubicBezTo>
                        <a:pt x="5" y="65"/>
                        <a:pt x="3" y="63"/>
                        <a:pt x="2" y="61"/>
                      </a:cubicBezTo>
                      <a:cubicBezTo>
                        <a:pt x="2" y="59"/>
                        <a:pt x="1" y="57"/>
                        <a:pt x="1" y="54"/>
                      </a:cubicBezTo>
                      <a:cubicBezTo>
                        <a:pt x="0" y="50"/>
                        <a:pt x="0" y="45"/>
                        <a:pt x="1" y="41"/>
                      </a:cubicBezTo>
                      <a:cubicBezTo>
                        <a:pt x="2" y="36"/>
                        <a:pt x="4" y="32"/>
                        <a:pt x="6" y="27"/>
                      </a:cubicBezTo>
                      <a:cubicBezTo>
                        <a:pt x="8" y="23"/>
                        <a:pt x="11" y="19"/>
                        <a:pt x="14" y="15"/>
                      </a:cubicBezTo>
                      <a:cubicBezTo>
                        <a:pt x="16" y="11"/>
                        <a:pt x="20" y="8"/>
                        <a:pt x="23" y="5"/>
                      </a:cubicBezTo>
                      <a:cubicBezTo>
                        <a:pt x="24" y="5"/>
                        <a:pt x="25" y="4"/>
                        <a:pt x="26" y="3"/>
                      </a:cubicBezTo>
                      <a:cubicBezTo>
                        <a:pt x="27" y="3"/>
                        <a:pt x="28" y="2"/>
                        <a:pt x="29" y="2"/>
                      </a:cubicBezTo>
                      <a:cubicBezTo>
                        <a:pt x="30" y="1"/>
                        <a:pt x="31" y="1"/>
                        <a:pt x="32" y="1"/>
                      </a:cubicBezTo>
                      <a:cubicBezTo>
                        <a:pt x="33" y="0"/>
                        <a:pt x="34" y="0"/>
                        <a:pt x="35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6" name="Freeform 54">
                  <a:extLst>
                    <a:ext uri="{FF2B5EF4-FFF2-40B4-BE49-F238E27FC236}">
                      <a16:creationId xmlns:a16="http://schemas.microsoft.com/office/drawing/2014/main" id="{2B670390-9F1B-4B82-BAA1-6563DB3EA1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094" y="2566890"/>
                  <a:ext cx="51077" cy="70827"/>
                </a:xfrm>
                <a:custGeom>
                  <a:avLst/>
                  <a:gdLst>
                    <a:gd name="T0" fmla="*/ 38 w 56"/>
                    <a:gd name="T1" fmla="*/ 0 h 78"/>
                    <a:gd name="T2" fmla="*/ 43 w 56"/>
                    <a:gd name="T3" fmla="*/ 0 h 78"/>
                    <a:gd name="T4" fmla="*/ 47 w 56"/>
                    <a:gd name="T5" fmla="*/ 1 h 78"/>
                    <a:gd name="T6" fmla="*/ 51 w 56"/>
                    <a:gd name="T7" fmla="*/ 4 h 78"/>
                    <a:gd name="T8" fmla="*/ 54 w 56"/>
                    <a:gd name="T9" fmla="*/ 8 h 78"/>
                    <a:gd name="T10" fmla="*/ 56 w 56"/>
                    <a:gd name="T11" fmla="*/ 20 h 78"/>
                    <a:gd name="T12" fmla="*/ 55 w 56"/>
                    <a:gd name="T13" fmla="*/ 34 h 78"/>
                    <a:gd name="T14" fmla="*/ 50 w 56"/>
                    <a:gd name="T15" fmla="*/ 49 h 78"/>
                    <a:gd name="T16" fmla="*/ 41 w 56"/>
                    <a:gd name="T17" fmla="*/ 63 h 78"/>
                    <a:gd name="T18" fmla="*/ 35 w 56"/>
                    <a:gd name="T19" fmla="*/ 69 h 78"/>
                    <a:gd name="T20" fmla="*/ 29 w 56"/>
                    <a:gd name="T21" fmla="*/ 74 h 78"/>
                    <a:gd name="T22" fmla="*/ 23 w 56"/>
                    <a:gd name="T23" fmla="*/ 76 h 78"/>
                    <a:gd name="T24" fmla="*/ 17 w 56"/>
                    <a:gd name="T25" fmla="*/ 78 h 78"/>
                    <a:gd name="T26" fmla="*/ 12 w 56"/>
                    <a:gd name="T27" fmla="*/ 77 h 78"/>
                    <a:gd name="T28" fmla="*/ 8 w 56"/>
                    <a:gd name="T29" fmla="*/ 75 h 78"/>
                    <a:gd name="T30" fmla="*/ 5 w 56"/>
                    <a:gd name="T31" fmla="*/ 72 h 78"/>
                    <a:gd name="T32" fmla="*/ 2 w 56"/>
                    <a:gd name="T33" fmla="*/ 66 h 78"/>
                    <a:gd name="T34" fmla="*/ 0 w 56"/>
                    <a:gd name="T35" fmla="*/ 53 h 78"/>
                    <a:gd name="T36" fmla="*/ 2 w 56"/>
                    <a:gd name="T37" fmla="*/ 38 h 78"/>
                    <a:gd name="T38" fmla="*/ 8 w 56"/>
                    <a:gd name="T39" fmla="*/ 24 h 78"/>
                    <a:gd name="T40" fmla="*/ 17 w 56"/>
                    <a:gd name="T41" fmla="*/ 11 h 78"/>
                    <a:gd name="T42" fmla="*/ 22 w 56"/>
                    <a:gd name="T43" fmla="*/ 7 h 78"/>
                    <a:gd name="T44" fmla="*/ 28 w 56"/>
                    <a:gd name="T45" fmla="*/ 3 h 78"/>
                    <a:gd name="T46" fmla="*/ 33 w 56"/>
                    <a:gd name="T47" fmla="*/ 1 h 78"/>
                    <a:gd name="T48" fmla="*/ 38 w 56"/>
                    <a:gd name="T49" fmla="*/ 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6" h="78">
                      <a:moveTo>
                        <a:pt x="38" y="0"/>
                      </a:moveTo>
                      <a:cubicBezTo>
                        <a:pt x="40" y="0"/>
                        <a:pt x="41" y="0"/>
                        <a:pt x="43" y="0"/>
                      </a:cubicBezTo>
                      <a:cubicBezTo>
                        <a:pt x="45" y="0"/>
                        <a:pt x="46" y="1"/>
                        <a:pt x="47" y="1"/>
                      </a:cubicBezTo>
                      <a:cubicBezTo>
                        <a:pt x="49" y="2"/>
                        <a:pt x="50" y="3"/>
                        <a:pt x="51" y="4"/>
                      </a:cubicBezTo>
                      <a:cubicBezTo>
                        <a:pt x="52" y="5"/>
                        <a:pt x="53" y="7"/>
                        <a:pt x="54" y="8"/>
                      </a:cubicBezTo>
                      <a:cubicBezTo>
                        <a:pt x="55" y="12"/>
                        <a:pt x="56" y="16"/>
                        <a:pt x="56" y="20"/>
                      </a:cubicBezTo>
                      <a:cubicBezTo>
                        <a:pt x="56" y="25"/>
                        <a:pt x="56" y="29"/>
                        <a:pt x="55" y="34"/>
                      </a:cubicBezTo>
                      <a:cubicBezTo>
                        <a:pt x="54" y="39"/>
                        <a:pt x="52" y="44"/>
                        <a:pt x="50" y="49"/>
                      </a:cubicBezTo>
                      <a:cubicBezTo>
                        <a:pt x="47" y="54"/>
                        <a:pt x="45" y="58"/>
                        <a:pt x="41" y="63"/>
                      </a:cubicBezTo>
                      <a:cubicBezTo>
                        <a:pt x="39" y="65"/>
                        <a:pt x="37" y="67"/>
                        <a:pt x="35" y="69"/>
                      </a:cubicBezTo>
                      <a:cubicBezTo>
                        <a:pt x="33" y="71"/>
                        <a:pt x="31" y="72"/>
                        <a:pt x="29" y="74"/>
                      </a:cubicBezTo>
                      <a:cubicBezTo>
                        <a:pt x="27" y="75"/>
                        <a:pt x="25" y="76"/>
                        <a:pt x="23" y="76"/>
                      </a:cubicBezTo>
                      <a:cubicBezTo>
                        <a:pt x="21" y="77"/>
                        <a:pt x="19" y="77"/>
                        <a:pt x="17" y="78"/>
                      </a:cubicBezTo>
                      <a:cubicBezTo>
                        <a:pt x="16" y="78"/>
                        <a:pt x="14" y="78"/>
                        <a:pt x="12" y="77"/>
                      </a:cubicBezTo>
                      <a:cubicBezTo>
                        <a:pt x="11" y="77"/>
                        <a:pt x="9" y="76"/>
                        <a:pt x="8" y="75"/>
                      </a:cubicBezTo>
                      <a:cubicBezTo>
                        <a:pt x="7" y="74"/>
                        <a:pt x="6" y="73"/>
                        <a:pt x="5" y="72"/>
                      </a:cubicBezTo>
                      <a:cubicBezTo>
                        <a:pt x="4" y="70"/>
                        <a:pt x="3" y="68"/>
                        <a:pt x="2" y="66"/>
                      </a:cubicBezTo>
                      <a:cubicBezTo>
                        <a:pt x="0" y="62"/>
                        <a:pt x="0" y="58"/>
                        <a:pt x="0" y="53"/>
                      </a:cubicBezTo>
                      <a:cubicBezTo>
                        <a:pt x="0" y="48"/>
                        <a:pt x="0" y="43"/>
                        <a:pt x="2" y="38"/>
                      </a:cubicBezTo>
                      <a:cubicBezTo>
                        <a:pt x="3" y="33"/>
                        <a:pt x="5" y="28"/>
                        <a:pt x="8" y="24"/>
                      </a:cubicBezTo>
                      <a:cubicBezTo>
                        <a:pt x="10" y="19"/>
                        <a:pt x="13" y="15"/>
                        <a:pt x="17" y="11"/>
                      </a:cubicBezTo>
                      <a:cubicBezTo>
                        <a:pt x="19" y="10"/>
                        <a:pt x="21" y="8"/>
                        <a:pt x="22" y="7"/>
                      </a:cubicBezTo>
                      <a:cubicBezTo>
                        <a:pt x="24" y="5"/>
                        <a:pt x="26" y="4"/>
                        <a:pt x="28" y="3"/>
                      </a:cubicBezTo>
                      <a:cubicBezTo>
                        <a:pt x="30" y="2"/>
                        <a:pt x="31" y="1"/>
                        <a:pt x="33" y="1"/>
                      </a:cubicBezTo>
                      <a:cubicBezTo>
                        <a:pt x="35" y="0"/>
                        <a:pt x="36" y="0"/>
                        <a:pt x="3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7" name="Freeform 55">
                  <a:extLst>
                    <a:ext uri="{FF2B5EF4-FFF2-40B4-BE49-F238E27FC236}">
                      <a16:creationId xmlns:a16="http://schemas.microsoft.com/office/drawing/2014/main" id="{2244B06D-8D9C-4F43-88B0-227E47B4D8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9404" y="2637716"/>
                  <a:ext cx="57887" cy="80361"/>
                </a:xfrm>
                <a:custGeom>
                  <a:avLst/>
                  <a:gdLst>
                    <a:gd name="T0" fmla="*/ 42 w 64"/>
                    <a:gd name="T1" fmla="*/ 0 h 88"/>
                    <a:gd name="T2" fmla="*/ 46 w 64"/>
                    <a:gd name="T3" fmla="*/ 0 h 88"/>
                    <a:gd name="T4" fmla="*/ 50 w 64"/>
                    <a:gd name="T5" fmla="*/ 1 h 88"/>
                    <a:gd name="T6" fmla="*/ 53 w 64"/>
                    <a:gd name="T7" fmla="*/ 2 h 88"/>
                    <a:gd name="T8" fmla="*/ 56 w 64"/>
                    <a:gd name="T9" fmla="*/ 5 h 88"/>
                    <a:gd name="T10" fmla="*/ 62 w 64"/>
                    <a:gd name="T11" fmla="*/ 15 h 88"/>
                    <a:gd name="T12" fmla="*/ 64 w 64"/>
                    <a:gd name="T13" fmla="*/ 29 h 88"/>
                    <a:gd name="T14" fmla="*/ 62 w 64"/>
                    <a:gd name="T15" fmla="*/ 46 h 88"/>
                    <a:gd name="T16" fmla="*/ 55 w 64"/>
                    <a:gd name="T17" fmla="*/ 64 h 88"/>
                    <a:gd name="T18" fmla="*/ 48 w 64"/>
                    <a:gd name="T19" fmla="*/ 74 h 88"/>
                    <a:gd name="T20" fmla="*/ 40 w 64"/>
                    <a:gd name="T21" fmla="*/ 82 h 88"/>
                    <a:gd name="T22" fmla="*/ 32 w 64"/>
                    <a:gd name="T23" fmla="*/ 86 h 88"/>
                    <a:gd name="T24" fmla="*/ 23 w 64"/>
                    <a:gd name="T25" fmla="*/ 88 h 88"/>
                    <a:gd name="T26" fmla="*/ 19 w 64"/>
                    <a:gd name="T27" fmla="*/ 87 h 88"/>
                    <a:gd name="T28" fmla="*/ 15 w 64"/>
                    <a:gd name="T29" fmla="*/ 86 h 88"/>
                    <a:gd name="T30" fmla="*/ 12 w 64"/>
                    <a:gd name="T31" fmla="*/ 84 h 88"/>
                    <a:gd name="T32" fmla="*/ 8 w 64"/>
                    <a:gd name="T33" fmla="*/ 81 h 88"/>
                    <a:gd name="T34" fmla="*/ 2 w 64"/>
                    <a:gd name="T35" fmla="*/ 68 h 88"/>
                    <a:gd name="T36" fmla="*/ 1 w 64"/>
                    <a:gd name="T37" fmla="*/ 52 h 88"/>
                    <a:gd name="T38" fmla="*/ 5 w 64"/>
                    <a:gd name="T39" fmla="*/ 35 h 88"/>
                    <a:gd name="T40" fmla="*/ 13 w 64"/>
                    <a:gd name="T41" fmla="*/ 20 h 88"/>
                    <a:gd name="T42" fmla="*/ 20 w 64"/>
                    <a:gd name="T43" fmla="*/ 11 h 88"/>
                    <a:gd name="T44" fmla="*/ 28 w 64"/>
                    <a:gd name="T45" fmla="*/ 5 h 88"/>
                    <a:gd name="T46" fmla="*/ 35 w 64"/>
                    <a:gd name="T47" fmla="*/ 1 h 88"/>
                    <a:gd name="T48" fmla="*/ 42 w 64"/>
                    <a:gd name="T49" fmla="*/ 0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4" h="88">
                      <a:moveTo>
                        <a:pt x="42" y="0"/>
                      </a:moveTo>
                      <a:cubicBezTo>
                        <a:pt x="44" y="0"/>
                        <a:pt x="45" y="0"/>
                        <a:pt x="46" y="0"/>
                      </a:cubicBezTo>
                      <a:cubicBezTo>
                        <a:pt x="47" y="0"/>
                        <a:pt x="49" y="0"/>
                        <a:pt x="50" y="1"/>
                      </a:cubicBezTo>
                      <a:cubicBezTo>
                        <a:pt x="51" y="1"/>
                        <a:pt x="52" y="2"/>
                        <a:pt x="53" y="2"/>
                      </a:cubicBezTo>
                      <a:cubicBezTo>
                        <a:pt x="54" y="3"/>
                        <a:pt x="55" y="4"/>
                        <a:pt x="56" y="5"/>
                      </a:cubicBezTo>
                      <a:cubicBezTo>
                        <a:pt x="59" y="7"/>
                        <a:pt x="61" y="11"/>
                        <a:pt x="62" y="15"/>
                      </a:cubicBezTo>
                      <a:cubicBezTo>
                        <a:pt x="64" y="19"/>
                        <a:pt x="64" y="24"/>
                        <a:pt x="64" y="29"/>
                      </a:cubicBezTo>
                      <a:cubicBezTo>
                        <a:pt x="64" y="35"/>
                        <a:pt x="63" y="40"/>
                        <a:pt x="62" y="46"/>
                      </a:cubicBezTo>
                      <a:cubicBezTo>
                        <a:pt x="60" y="52"/>
                        <a:pt x="58" y="58"/>
                        <a:pt x="55" y="64"/>
                      </a:cubicBezTo>
                      <a:cubicBezTo>
                        <a:pt x="53" y="68"/>
                        <a:pt x="50" y="71"/>
                        <a:pt x="48" y="74"/>
                      </a:cubicBezTo>
                      <a:cubicBezTo>
                        <a:pt x="45" y="77"/>
                        <a:pt x="43" y="80"/>
                        <a:pt x="40" y="82"/>
                      </a:cubicBezTo>
                      <a:cubicBezTo>
                        <a:pt x="37" y="84"/>
                        <a:pt x="35" y="85"/>
                        <a:pt x="32" y="86"/>
                      </a:cubicBezTo>
                      <a:cubicBezTo>
                        <a:pt x="29" y="87"/>
                        <a:pt x="26" y="88"/>
                        <a:pt x="23" y="88"/>
                      </a:cubicBezTo>
                      <a:cubicBezTo>
                        <a:pt x="22" y="88"/>
                        <a:pt x="21" y="88"/>
                        <a:pt x="19" y="87"/>
                      </a:cubicBezTo>
                      <a:cubicBezTo>
                        <a:pt x="18" y="87"/>
                        <a:pt x="17" y="87"/>
                        <a:pt x="15" y="86"/>
                      </a:cubicBezTo>
                      <a:cubicBezTo>
                        <a:pt x="14" y="86"/>
                        <a:pt x="13" y="85"/>
                        <a:pt x="12" y="84"/>
                      </a:cubicBezTo>
                      <a:cubicBezTo>
                        <a:pt x="10" y="83"/>
                        <a:pt x="9" y="82"/>
                        <a:pt x="8" y="81"/>
                      </a:cubicBezTo>
                      <a:cubicBezTo>
                        <a:pt x="5" y="78"/>
                        <a:pt x="3" y="73"/>
                        <a:pt x="2" y="68"/>
                      </a:cubicBezTo>
                      <a:cubicBezTo>
                        <a:pt x="1" y="63"/>
                        <a:pt x="0" y="58"/>
                        <a:pt x="1" y="52"/>
                      </a:cubicBezTo>
                      <a:cubicBezTo>
                        <a:pt x="1" y="47"/>
                        <a:pt x="3" y="41"/>
                        <a:pt x="5" y="35"/>
                      </a:cubicBezTo>
                      <a:cubicBezTo>
                        <a:pt x="7" y="30"/>
                        <a:pt x="10" y="24"/>
                        <a:pt x="13" y="20"/>
                      </a:cubicBezTo>
                      <a:cubicBezTo>
                        <a:pt x="15" y="16"/>
                        <a:pt x="18" y="14"/>
                        <a:pt x="20" y="11"/>
                      </a:cubicBezTo>
                      <a:cubicBezTo>
                        <a:pt x="23" y="9"/>
                        <a:pt x="25" y="7"/>
                        <a:pt x="28" y="5"/>
                      </a:cubicBezTo>
                      <a:cubicBezTo>
                        <a:pt x="30" y="4"/>
                        <a:pt x="33" y="2"/>
                        <a:pt x="35" y="1"/>
                      </a:cubicBezTo>
                      <a:cubicBezTo>
                        <a:pt x="38" y="0"/>
                        <a:pt x="40" y="0"/>
                        <a:pt x="42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8" name="Freeform 56">
                  <a:extLst>
                    <a:ext uri="{FF2B5EF4-FFF2-40B4-BE49-F238E27FC236}">
                      <a16:creationId xmlns:a16="http://schemas.microsoft.com/office/drawing/2014/main" id="{D06DA7D3-3F8B-4EEB-8129-4E01833D45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8403" y="2687431"/>
                  <a:ext cx="66741" cy="89895"/>
                </a:xfrm>
                <a:custGeom>
                  <a:avLst/>
                  <a:gdLst>
                    <a:gd name="T0" fmla="*/ 46 w 73"/>
                    <a:gd name="T1" fmla="*/ 0 h 99"/>
                    <a:gd name="T2" fmla="*/ 48 w 73"/>
                    <a:gd name="T3" fmla="*/ 0 h 99"/>
                    <a:gd name="T4" fmla="*/ 50 w 73"/>
                    <a:gd name="T5" fmla="*/ 0 h 99"/>
                    <a:gd name="T6" fmla="*/ 51 w 73"/>
                    <a:gd name="T7" fmla="*/ 0 h 99"/>
                    <a:gd name="T8" fmla="*/ 53 w 73"/>
                    <a:gd name="T9" fmla="*/ 1 h 99"/>
                    <a:gd name="T10" fmla="*/ 64 w 73"/>
                    <a:gd name="T11" fmla="*/ 8 h 99"/>
                    <a:gd name="T12" fmla="*/ 70 w 73"/>
                    <a:gd name="T13" fmla="*/ 21 h 99"/>
                    <a:gd name="T14" fmla="*/ 73 w 73"/>
                    <a:gd name="T15" fmla="*/ 38 h 99"/>
                    <a:gd name="T16" fmla="*/ 70 w 73"/>
                    <a:gd name="T17" fmla="*/ 58 h 99"/>
                    <a:gd name="T18" fmla="*/ 63 w 73"/>
                    <a:gd name="T19" fmla="*/ 75 h 99"/>
                    <a:gd name="T20" fmla="*/ 53 w 73"/>
                    <a:gd name="T21" fmla="*/ 88 h 99"/>
                    <a:gd name="T22" fmla="*/ 41 w 73"/>
                    <a:gd name="T23" fmla="*/ 96 h 99"/>
                    <a:gd name="T24" fmla="*/ 28 w 73"/>
                    <a:gd name="T25" fmla="*/ 98 h 99"/>
                    <a:gd name="T26" fmla="*/ 26 w 73"/>
                    <a:gd name="T27" fmla="*/ 98 h 99"/>
                    <a:gd name="T28" fmla="*/ 24 w 73"/>
                    <a:gd name="T29" fmla="*/ 98 h 99"/>
                    <a:gd name="T30" fmla="*/ 22 w 73"/>
                    <a:gd name="T31" fmla="*/ 97 h 99"/>
                    <a:gd name="T32" fmla="*/ 19 w 73"/>
                    <a:gd name="T33" fmla="*/ 97 h 99"/>
                    <a:gd name="T34" fmla="*/ 7 w 73"/>
                    <a:gd name="T35" fmla="*/ 87 h 99"/>
                    <a:gd name="T36" fmla="*/ 1 w 73"/>
                    <a:gd name="T37" fmla="*/ 72 h 99"/>
                    <a:gd name="T38" fmla="*/ 1 w 73"/>
                    <a:gd name="T39" fmla="*/ 53 h 99"/>
                    <a:gd name="T40" fmla="*/ 6 w 73"/>
                    <a:gd name="T41" fmla="*/ 34 h 99"/>
                    <a:gd name="T42" fmla="*/ 14 w 73"/>
                    <a:gd name="T43" fmla="*/ 20 h 99"/>
                    <a:gd name="T44" fmla="*/ 24 w 73"/>
                    <a:gd name="T45" fmla="*/ 9 h 99"/>
                    <a:gd name="T46" fmla="*/ 35 w 73"/>
                    <a:gd name="T47" fmla="*/ 2 h 99"/>
                    <a:gd name="T48" fmla="*/ 46 w 73"/>
                    <a:gd name="T49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73" h="99">
                      <a:moveTo>
                        <a:pt x="46" y="0"/>
                      </a:moveTo>
                      <a:cubicBezTo>
                        <a:pt x="47" y="0"/>
                        <a:pt x="47" y="0"/>
                        <a:pt x="48" y="0"/>
                      </a:cubicBezTo>
                      <a:cubicBezTo>
                        <a:pt x="48" y="0"/>
                        <a:pt x="49" y="0"/>
                        <a:pt x="50" y="0"/>
                      </a:cubicBezTo>
                      <a:cubicBezTo>
                        <a:pt x="50" y="0"/>
                        <a:pt x="51" y="0"/>
                        <a:pt x="51" y="0"/>
                      </a:cubicBezTo>
                      <a:cubicBezTo>
                        <a:pt x="52" y="0"/>
                        <a:pt x="53" y="0"/>
                        <a:pt x="53" y="1"/>
                      </a:cubicBezTo>
                      <a:cubicBezTo>
                        <a:pt x="57" y="2"/>
                        <a:pt x="61" y="4"/>
                        <a:pt x="64" y="8"/>
                      </a:cubicBezTo>
                      <a:cubicBezTo>
                        <a:pt x="67" y="11"/>
                        <a:pt x="69" y="16"/>
                        <a:pt x="70" y="21"/>
                      </a:cubicBezTo>
                      <a:cubicBezTo>
                        <a:pt x="72" y="26"/>
                        <a:pt x="73" y="32"/>
                        <a:pt x="73" y="38"/>
                      </a:cubicBezTo>
                      <a:cubicBezTo>
                        <a:pt x="73" y="44"/>
                        <a:pt x="72" y="51"/>
                        <a:pt x="70" y="58"/>
                      </a:cubicBezTo>
                      <a:cubicBezTo>
                        <a:pt x="69" y="64"/>
                        <a:pt x="66" y="70"/>
                        <a:pt x="63" y="75"/>
                      </a:cubicBezTo>
                      <a:cubicBezTo>
                        <a:pt x="61" y="80"/>
                        <a:pt x="57" y="84"/>
                        <a:pt x="53" y="88"/>
                      </a:cubicBezTo>
                      <a:cubicBezTo>
                        <a:pt x="50" y="91"/>
                        <a:pt x="46" y="94"/>
                        <a:pt x="41" y="96"/>
                      </a:cubicBezTo>
                      <a:cubicBezTo>
                        <a:pt x="37" y="98"/>
                        <a:pt x="32" y="99"/>
                        <a:pt x="28" y="98"/>
                      </a:cubicBezTo>
                      <a:cubicBezTo>
                        <a:pt x="27" y="98"/>
                        <a:pt x="26" y="98"/>
                        <a:pt x="26" y="98"/>
                      </a:cubicBezTo>
                      <a:cubicBezTo>
                        <a:pt x="25" y="98"/>
                        <a:pt x="24" y="98"/>
                        <a:pt x="24" y="98"/>
                      </a:cubicBezTo>
                      <a:cubicBezTo>
                        <a:pt x="23" y="98"/>
                        <a:pt x="22" y="97"/>
                        <a:pt x="22" y="97"/>
                      </a:cubicBezTo>
                      <a:cubicBezTo>
                        <a:pt x="21" y="97"/>
                        <a:pt x="20" y="97"/>
                        <a:pt x="19" y="97"/>
                      </a:cubicBezTo>
                      <a:cubicBezTo>
                        <a:pt x="15" y="95"/>
                        <a:pt x="11" y="91"/>
                        <a:pt x="7" y="87"/>
                      </a:cubicBezTo>
                      <a:cubicBezTo>
                        <a:pt x="5" y="83"/>
                        <a:pt x="2" y="77"/>
                        <a:pt x="1" y="72"/>
                      </a:cubicBezTo>
                      <a:cubicBezTo>
                        <a:pt x="0" y="66"/>
                        <a:pt x="0" y="60"/>
                        <a:pt x="1" y="53"/>
                      </a:cubicBezTo>
                      <a:cubicBezTo>
                        <a:pt x="2" y="47"/>
                        <a:pt x="3" y="40"/>
                        <a:pt x="6" y="34"/>
                      </a:cubicBezTo>
                      <a:cubicBezTo>
                        <a:pt x="8" y="29"/>
                        <a:pt x="11" y="24"/>
                        <a:pt x="14" y="20"/>
                      </a:cubicBezTo>
                      <a:cubicBezTo>
                        <a:pt x="17" y="16"/>
                        <a:pt x="21" y="12"/>
                        <a:pt x="24" y="9"/>
                      </a:cubicBezTo>
                      <a:cubicBezTo>
                        <a:pt x="28" y="6"/>
                        <a:pt x="32" y="4"/>
                        <a:pt x="35" y="2"/>
                      </a:cubicBezTo>
                      <a:cubicBezTo>
                        <a:pt x="39" y="1"/>
                        <a:pt x="43" y="0"/>
                        <a:pt x="46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19" name="Freeform 57">
                  <a:extLst>
                    <a:ext uri="{FF2B5EF4-FFF2-40B4-BE49-F238E27FC236}">
                      <a16:creationId xmlns:a16="http://schemas.microsoft.com/office/drawing/2014/main" id="{429C21AC-8F56-41A3-92AA-FE9FA3446A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0772" y="2696285"/>
                  <a:ext cx="77637" cy="99430"/>
                </a:xfrm>
                <a:custGeom>
                  <a:avLst/>
                  <a:gdLst>
                    <a:gd name="T0" fmla="*/ 48 w 85"/>
                    <a:gd name="T1" fmla="*/ 0 h 109"/>
                    <a:gd name="T2" fmla="*/ 61 w 85"/>
                    <a:gd name="T3" fmla="*/ 4 h 109"/>
                    <a:gd name="T4" fmla="*/ 73 w 85"/>
                    <a:gd name="T5" fmla="*/ 13 h 109"/>
                    <a:gd name="T6" fmla="*/ 81 w 85"/>
                    <a:gd name="T7" fmla="*/ 28 h 109"/>
                    <a:gd name="T8" fmla="*/ 85 w 85"/>
                    <a:gd name="T9" fmla="*/ 47 h 109"/>
                    <a:gd name="T10" fmla="*/ 82 w 85"/>
                    <a:gd name="T11" fmla="*/ 70 h 109"/>
                    <a:gd name="T12" fmla="*/ 72 w 85"/>
                    <a:gd name="T13" fmla="*/ 89 h 109"/>
                    <a:gd name="T14" fmla="*/ 56 w 85"/>
                    <a:gd name="T15" fmla="*/ 103 h 109"/>
                    <a:gd name="T16" fmla="*/ 38 w 85"/>
                    <a:gd name="T17" fmla="*/ 109 h 109"/>
                    <a:gd name="T18" fmla="*/ 37 w 85"/>
                    <a:gd name="T19" fmla="*/ 109 h 109"/>
                    <a:gd name="T20" fmla="*/ 35 w 85"/>
                    <a:gd name="T21" fmla="*/ 109 h 109"/>
                    <a:gd name="T22" fmla="*/ 34 w 85"/>
                    <a:gd name="T23" fmla="*/ 109 h 109"/>
                    <a:gd name="T24" fmla="*/ 33 w 85"/>
                    <a:gd name="T25" fmla="*/ 109 h 109"/>
                    <a:gd name="T26" fmla="*/ 17 w 85"/>
                    <a:gd name="T27" fmla="*/ 103 h 109"/>
                    <a:gd name="T28" fmla="*/ 6 w 85"/>
                    <a:gd name="T29" fmla="*/ 91 h 109"/>
                    <a:gd name="T30" fmla="*/ 1 w 85"/>
                    <a:gd name="T31" fmla="*/ 74 h 109"/>
                    <a:gd name="T32" fmla="*/ 1 w 85"/>
                    <a:gd name="T33" fmla="*/ 54 h 109"/>
                    <a:gd name="T34" fmla="*/ 7 w 85"/>
                    <a:gd name="T35" fmla="*/ 34 h 109"/>
                    <a:gd name="T36" fmla="*/ 18 w 85"/>
                    <a:gd name="T37" fmla="*/ 18 h 109"/>
                    <a:gd name="T38" fmla="*/ 31 w 85"/>
                    <a:gd name="T39" fmla="*/ 6 h 109"/>
                    <a:gd name="T40" fmla="*/ 46 w 85"/>
                    <a:gd name="T41" fmla="*/ 1 h 109"/>
                    <a:gd name="T42" fmla="*/ 46 w 85"/>
                    <a:gd name="T43" fmla="*/ 1 h 109"/>
                    <a:gd name="T44" fmla="*/ 46 w 85"/>
                    <a:gd name="T45" fmla="*/ 1 h 109"/>
                    <a:gd name="T46" fmla="*/ 47 w 85"/>
                    <a:gd name="T47" fmla="*/ 0 h 109"/>
                    <a:gd name="T48" fmla="*/ 48 w 85"/>
                    <a:gd name="T49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85" h="109">
                      <a:moveTo>
                        <a:pt x="48" y="0"/>
                      </a:moveTo>
                      <a:cubicBezTo>
                        <a:pt x="52" y="0"/>
                        <a:pt x="57" y="1"/>
                        <a:pt x="61" y="4"/>
                      </a:cubicBezTo>
                      <a:cubicBezTo>
                        <a:pt x="66" y="6"/>
                        <a:pt x="69" y="9"/>
                        <a:pt x="73" y="13"/>
                      </a:cubicBezTo>
                      <a:cubicBezTo>
                        <a:pt x="76" y="17"/>
                        <a:pt x="79" y="22"/>
                        <a:pt x="81" y="28"/>
                      </a:cubicBezTo>
                      <a:cubicBezTo>
                        <a:pt x="83" y="34"/>
                        <a:pt x="84" y="40"/>
                        <a:pt x="85" y="47"/>
                      </a:cubicBezTo>
                      <a:cubicBezTo>
                        <a:pt x="85" y="55"/>
                        <a:pt x="84" y="63"/>
                        <a:pt x="82" y="70"/>
                      </a:cubicBezTo>
                      <a:cubicBezTo>
                        <a:pt x="79" y="77"/>
                        <a:pt x="76" y="83"/>
                        <a:pt x="72" y="89"/>
                      </a:cubicBezTo>
                      <a:cubicBezTo>
                        <a:pt x="67" y="95"/>
                        <a:pt x="62" y="99"/>
                        <a:pt x="56" y="103"/>
                      </a:cubicBezTo>
                      <a:cubicBezTo>
                        <a:pt x="51" y="106"/>
                        <a:pt x="44" y="108"/>
                        <a:pt x="38" y="109"/>
                      </a:cubicBezTo>
                      <a:cubicBezTo>
                        <a:pt x="37" y="109"/>
                        <a:pt x="37" y="109"/>
                        <a:pt x="37" y="109"/>
                      </a:cubicBezTo>
                      <a:cubicBezTo>
                        <a:pt x="36" y="109"/>
                        <a:pt x="36" y="109"/>
                        <a:pt x="35" y="109"/>
                      </a:cubicBezTo>
                      <a:cubicBezTo>
                        <a:pt x="35" y="109"/>
                        <a:pt x="34" y="109"/>
                        <a:pt x="34" y="109"/>
                      </a:cubicBezTo>
                      <a:cubicBezTo>
                        <a:pt x="34" y="109"/>
                        <a:pt x="33" y="109"/>
                        <a:pt x="33" y="109"/>
                      </a:cubicBezTo>
                      <a:cubicBezTo>
                        <a:pt x="27" y="108"/>
                        <a:pt x="22" y="106"/>
                        <a:pt x="17" y="103"/>
                      </a:cubicBezTo>
                      <a:cubicBezTo>
                        <a:pt x="13" y="100"/>
                        <a:pt x="9" y="96"/>
                        <a:pt x="6" y="91"/>
                      </a:cubicBezTo>
                      <a:cubicBezTo>
                        <a:pt x="4" y="86"/>
                        <a:pt x="2" y="80"/>
                        <a:pt x="1" y="74"/>
                      </a:cubicBezTo>
                      <a:cubicBezTo>
                        <a:pt x="0" y="67"/>
                        <a:pt x="0" y="61"/>
                        <a:pt x="1" y="54"/>
                      </a:cubicBezTo>
                      <a:cubicBezTo>
                        <a:pt x="2" y="47"/>
                        <a:pt x="5" y="40"/>
                        <a:pt x="7" y="34"/>
                      </a:cubicBezTo>
                      <a:cubicBezTo>
                        <a:pt x="10" y="28"/>
                        <a:pt x="14" y="22"/>
                        <a:pt x="18" y="18"/>
                      </a:cubicBezTo>
                      <a:cubicBezTo>
                        <a:pt x="21" y="13"/>
                        <a:pt x="26" y="9"/>
                        <a:pt x="31" y="6"/>
                      </a:cubicBezTo>
                      <a:cubicBezTo>
                        <a:pt x="35" y="3"/>
                        <a:pt x="40" y="1"/>
                        <a:pt x="46" y="1"/>
                      </a:cubicBezTo>
                      <a:cubicBezTo>
                        <a:pt x="46" y="1"/>
                        <a:pt x="46" y="1"/>
                        <a:pt x="46" y="1"/>
                      </a:cubicBezTo>
                      <a:cubicBezTo>
                        <a:pt x="46" y="0"/>
                        <a:pt x="46" y="1"/>
                        <a:pt x="46" y="1"/>
                      </a:cubicBezTo>
                      <a:cubicBezTo>
                        <a:pt x="47" y="0"/>
                        <a:pt x="47" y="1"/>
                        <a:pt x="47" y="0"/>
                      </a:cubicBezTo>
                      <a:cubicBezTo>
                        <a:pt x="47" y="0"/>
                        <a:pt x="47" y="0"/>
                        <a:pt x="4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0" name="Freeform 58">
                  <a:extLst>
                    <a:ext uri="{FF2B5EF4-FFF2-40B4-BE49-F238E27FC236}">
                      <a16:creationId xmlns:a16="http://schemas.microsoft.com/office/drawing/2014/main" id="{9D20DD8C-C0DB-4635-9803-9EDE72DB4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5615" y="2656104"/>
                  <a:ext cx="88533" cy="104197"/>
                </a:xfrm>
                <a:custGeom>
                  <a:avLst/>
                  <a:gdLst>
                    <a:gd name="T0" fmla="*/ 50 w 97"/>
                    <a:gd name="T1" fmla="*/ 0 h 114"/>
                    <a:gd name="T2" fmla="*/ 62 w 97"/>
                    <a:gd name="T3" fmla="*/ 2 h 114"/>
                    <a:gd name="T4" fmla="*/ 74 w 97"/>
                    <a:gd name="T5" fmla="*/ 7 h 114"/>
                    <a:gd name="T6" fmla="*/ 85 w 97"/>
                    <a:gd name="T7" fmla="*/ 17 h 114"/>
                    <a:gd name="T8" fmla="*/ 93 w 97"/>
                    <a:gd name="T9" fmla="*/ 31 h 114"/>
                    <a:gd name="T10" fmla="*/ 97 w 97"/>
                    <a:gd name="T11" fmla="*/ 52 h 114"/>
                    <a:gd name="T12" fmla="*/ 93 w 97"/>
                    <a:gd name="T13" fmla="*/ 75 h 114"/>
                    <a:gd name="T14" fmla="*/ 81 w 97"/>
                    <a:gd name="T15" fmla="*/ 96 h 114"/>
                    <a:gd name="T16" fmla="*/ 62 w 97"/>
                    <a:gd name="T17" fmla="*/ 109 h 114"/>
                    <a:gd name="T18" fmla="*/ 56 w 97"/>
                    <a:gd name="T19" fmla="*/ 111 h 114"/>
                    <a:gd name="T20" fmla="*/ 51 w 97"/>
                    <a:gd name="T21" fmla="*/ 113 h 114"/>
                    <a:gd name="T22" fmla="*/ 46 w 97"/>
                    <a:gd name="T23" fmla="*/ 113 h 114"/>
                    <a:gd name="T24" fmla="*/ 41 w 97"/>
                    <a:gd name="T25" fmla="*/ 114 h 114"/>
                    <a:gd name="T26" fmla="*/ 27 w 97"/>
                    <a:gd name="T27" fmla="*/ 110 h 114"/>
                    <a:gd name="T28" fmla="*/ 14 w 97"/>
                    <a:gd name="T29" fmla="*/ 102 h 114"/>
                    <a:gd name="T30" fmla="*/ 6 w 97"/>
                    <a:gd name="T31" fmla="*/ 90 h 114"/>
                    <a:gd name="T32" fmla="*/ 1 w 97"/>
                    <a:gd name="T33" fmla="*/ 74 h 114"/>
                    <a:gd name="T34" fmla="*/ 1 w 97"/>
                    <a:gd name="T35" fmla="*/ 52 h 114"/>
                    <a:gd name="T36" fmla="*/ 7 w 97"/>
                    <a:gd name="T37" fmla="*/ 32 h 114"/>
                    <a:gd name="T38" fmla="*/ 18 w 97"/>
                    <a:gd name="T39" fmla="*/ 15 h 114"/>
                    <a:gd name="T40" fmla="*/ 33 w 97"/>
                    <a:gd name="T41" fmla="*/ 4 h 114"/>
                    <a:gd name="T42" fmla="*/ 37 w 97"/>
                    <a:gd name="T43" fmla="*/ 2 h 114"/>
                    <a:gd name="T44" fmla="*/ 41 w 97"/>
                    <a:gd name="T45" fmla="*/ 1 h 114"/>
                    <a:gd name="T46" fmla="*/ 45 w 97"/>
                    <a:gd name="T47" fmla="*/ 1 h 114"/>
                    <a:gd name="T48" fmla="*/ 50 w 97"/>
                    <a:gd name="T49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97" h="114">
                      <a:moveTo>
                        <a:pt x="50" y="0"/>
                      </a:moveTo>
                      <a:cubicBezTo>
                        <a:pt x="54" y="0"/>
                        <a:pt x="58" y="1"/>
                        <a:pt x="62" y="2"/>
                      </a:cubicBezTo>
                      <a:cubicBezTo>
                        <a:pt x="67" y="3"/>
                        <a:pt x="71" y="5"/>
                        <a:pt x="74" y="7"/>
                      </a:cubicBezTo>
                      <a:cubicBezTo>
                        <a:pt x="78" y="10"/>
                        <a:pt x="82" y="13"/>
                        <a:pt x="85" y="17"/>
                      </a:cubicBezTo>
                      <a:cubicBezTo>
                        <a:pt x="88" y="21"/>
                        <a:pt x="91" y="25"/>
                        <a:pt x="93" y="31"/>
                      </a:cubicBezTo>
                      <a:cubicBezTo>
                        <a:pt x="96" y="37"/>
                        <a:pt x="97" y="45"/>
                        <a:pt x="97" y="52"/>
                      </a:cubicBezTo>
                      <a:cubicBezTo>
                        <a:pt x="97" y="60"/>
                        <a:pt x="96" y="68"/>
                        <a:pt x="93" y="75"/>
                      </a:cubicBezTo>
                      <a:cubicBezTo>
                        <a:pt x="90" y="83"/>
                        <a:pt x="86" y="90"/>
                        <a:pt x="81" y="96"/>
                      </a:cubicBezTo>
                      <a:cubicBezTo>
                        <a:pt x="76" y="101"/>
                        <a:pt x="69" y="106"/>
                        <a:pt x="62" y="109"/>
                      </a:cubicBezTo>
                      <a:cubicBezTo>
                        <a:pt x="60" y="110"/>
                        <a:pt x="58" y="111"/>
                        <a:pt x="56" y="111"/>
                      </a:cubicBezTo>
                      <a:cubicBezTo>
                        <a:pt x="55" y="112"/>
                        <a:pt x="53" y="112"/>
                        <a:pt x="51" y="113"/>
                      </a:cubicBezTo>
                      <a:cubicBezTo>
                        <a:pt x="49" y="113"/>
                        <a:pt x="48" y="113"/>
                        <a:pt x="46" y="113"/>
                      </a:cubicBezTo>
                      <a:cubicBezTo>
                        <a:pt x="45" y="113"/>
                        <a:pt x="43" y="114"/>
                        <a:pt x="41" y="114"/>
                      </a:cubicBezTo>
                      <a:cubicBezTo>
                        <a:pt x="36" y="113"/>
                        <a:pt x="31" y="112"/>
                        <a:pt x="27" y="110"/>
                      </a:cubicBezTo>
                      <a:cubicBezTo>
                        <a:pt x="22" y="108"/>
                        <a:pt x="18" y="106"/>
                        <a:pt x="14" y="102"/>
                      </a:cubicBezTo>
                      <a:cubicBezTo>
                        <a:pt x="11" y="99"/>
                        <a:pt x="8" y="94"/>
                        <a:pt x="6" y="90"/>
                      </a:cubicBezTo>
                      <a:cubicBezTo>
                        <a:pt x="3" y="85"/>
                        <a:pt x="2" y="80"/>
                        <a:pt x="1" y="74"/>
                      </a:cubicBezTo>
                      <a:cubicBezTo>
                        <a:pt x="0" y="66"/>
                        <a:pt x="0" y="59"/>
                        <a:pt x="1" y="52"/>
                      </a:cubicBezTo>
                      <a:cubicBezTo>
                        <a:pt x="2" y="45"/>
                        <a:pt x="4" y="38"/>
                        <a:pt x="7" y="32"/>
                      </a:cubicBezTo>
                      <a:cubicBezTo>
                        <a:pt x="10" y="26"/>
                        <a:pt x="14" y="20"/>
                        <a:pt x="18" y="15"/>
                      </a:cubicBezTo>
                      <a:cubicBezTo>
                        <a:pt x="22" y="11"/>
                        <a:pt x="27" y="7"/>
                        <a:pt x="33" y="4"/>
                      </a:cubicBezTo>
                      <a:cubicBezTo>
                        <a:pt x="34" y="3"/>
                        <a:pt x="36" y="3"/>
                        <a:pt x="37" y="2"/>
                      </a:cubicBezTo>
                      <a:cubicBezTo>
                        <a:pt x="38" y="2"/>
                        <a:pt x="40" y="2"/>
                        <a:pt x="41" y="1"/>
                      </a:cubicBezTo>
                      <a:cubicBezTo>
                        <a:pt x="43" y="1"/>
                        <a:pt x="44" y="1"/>
                        <a:pt x="45" y="1"/>
                      </a:cubicBezTo>
                      <a:cubicBezTo>
                        <a:pt x="47" y="0"/>
                        <a:pt x="48" y="0"/>
                        <a:pt x="50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1" name="Freeform 59">
                  <a:extLst>
                    <a:ext uri="{FF2B5EF4-FFF2-40B4-BE49-F238E27FC236}">
                      <a16:creationId xmlns:a16="http://schemas.microsoft.com/office/drawing/2014/main" id="{D1F35796-323B-426E-A72F-17D476DF41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31139" y="2561441"/>
                  <a:ext cx="98749" cy="103516"/>
                </a:xfrm>
                <a:custGeom>
                  <a:avLst/>
                  <a:gdLst>
                    <a:gd name="T0" fmla="*/ 51 w 108"/>
                    <a:gd name="T1" fmla="*/ 1 h 114"/>
                    <a:gd name="T2" fmla="*/ 62 w 108"/>
                    <a:gd name="T3" fmla="*/ 1 h 114"/>
                    <a:gd name="T4" fmla="*/ 72 w 108"/>
                    <a:gd name="T5" fmla="*/ 3 h 114"/>
                    <a:gd name="T6" fmla="*/ 83 w 108"/>
                    <a:gd name="T7" fmla="*/ 8 h 114"/>
                    <a:gd name="T8" fmla="*/ 92 w 108"/>
                    <a:gd name="T9" fmla="*/ 14 h 114"/>
                    <a:gd name="T10" fmla="*/ 104 w 108"/>
                    <a:gd name="T11" fmla="*/ 32 h 114"/>
                    <a:gd name="T12" fmla="*/ 108 w 108"/>
                    <a:gd name="T13" fmla="*/ 54 h 114"/>
                    <a:gd name="T14" fmla="*/ 102 w 108"/>
                    <a:gd name="T15" fmla="*/ 77 h 114"/>
                    <a:gd name="T16" fmla="*/ 87 w 108"/>
                    <a:gd name="T17" fmla="*/ 98 h 114"/>
                    <a:gd name="T18" fmla="*/ 78 w 108"/>
                    <a:gd name="T19" fmla="*/ 104 h 114"/>
                    <a:gd name="T20" fmla="*/ 69 w 108"/>
                    <a:gd name="T21" fmla="*/ 109 h 114"/>
                    <a:gd name="T22" fmla="*/ 59 w 108"/>
                    <a:gd name="T23" fmla="*/ 112 h 114"/>
                    <a:gd name="T24" fmla="*/ 49 w 108"/>
                    <a:gd name="T25" fmla="*/ 114 h 114"/>
                    <a:gd name="T26" fmla="*/ 37 w 108"/>
                    <a:gd name="T27" fmla="*/ 112 h 114"/>
                    <a:gd name="T28" fmla="*/ 26 w 108"/>
                    <a:gd name="T29" fmla="*/ 108 h 114"/>
                    <a:gd name="T30" fmla="*/ 17 w 108"/>
                    <a:gd name="T31" fmla="*/ 101 h 114"/>
                    <a:gd name="T32" fmla="*/ 9 w 108"/>
                    <a:gd name="T33" fmla="*/ 91 h 114"/>
                    <a:gd name="T34" fmla="*/ 1 w 108"/>
                    <a:gd name="T35" fmla="*/ 71 h 114"/>
                    <a:gd name="T36" fmla="*/ 1 w 108"/>
                    <a:gd name="T37" fmla="*/ 51 h 114"/>
                    <a:gd name="T38" fmla="*/ 7 w 108"/>
                    <a:gd name="T39" fmla="*/ 31 h 114"/>
                    <a:gd name="T40" fmla="*/ 19 w 108"/>
                    <a:gd name="T41" fmla="*/ 15 h 114"/>
                    <a:gd name="T42" fmla="*/ 26 w 108"/>
                    <a:gd name="T43" fmla="*/ 9 h 114"/>
                    <a:gd name="T44" fmla="*/ 34 w 108"/>
                    <a:gd name="T45" fmla="*/ 5 h 114"/>
                    <a:gd name="T46" fmla="*/ 43 w 108"/>
                    <a:gd name="T47" fmla="*/ 2 h 114"/>
                    <a:gd name="T48" fmla="*/ 51 w 108"/>
                    <a:gd name="T49" fmla="*/ 1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8" h="114">
                      <a:moveTo>
                        <a:pt x="51" y="1"/>
                      </a:moveTo>
                      <a:cubicBezTo>
                        <a:pt x="55" y="0"/>
                        <a:pt x="58" y="0"/>
                        <a:pt x="62" y="1"/>
                      </a:cubicBezTo>
                      <a:cubicBezTo>
                        <a:pt x="65" y="1"/>
                        <a:pt x="69" y="2"/>
                        <a:pt x="72" y="3"/>
                      </a:cubicBezTo>
                      <a:cubicBezTo>
                        <a:pt x="76" y="4"/>
                        <a:pt x="79" y="6"/>
                        <a:pt x="83" y="8"/>
                      </a:cubicBezTo>
                      <a:cubicBezTo>
                        <a:pt x="86" y="10"/>
                        <a:pt x="89" y="12"/>
                        <a:pt x="92" y="14"/>
                      </a:cubicBezTo>
                      <a:cubicBezTo>
                        <a:pt x="98" y="19"/>
                        <a:pt x="102" y="26"/>
                        <a:pt x="104" y="32"/>
                      </a:cubicBezTo>
                      <a:cubicBezTo>
                        <a:pt x="107" y="39"/>
                        <a:pt x="108" y="47"/>
                        <a:pt x="108" y="54"/>
                      </a:cubicBezTo>
                      <a:cubicBezTo>
                        <a:pt x="108" y="62"/>
                        <a:pt x="106" y="70"/>
                        <a:pt x="102" y="77"/>
                      </a:cubicBezTo>
                      <a:cubicBezTo>
                        <a:pt x="99" y="85"/>
                        <a:pt x="94" y="92"/>
                        <a:pt x="87" y="98"/>
                      </a:cubicBezTo>
                      <a:cubicBezTo>
                        <a:pt x="84" y="100"/>
                        <a:pt x="81" y="103"/>
                        <a:pt x="78" y="104"/>
                      </a:cubicBezTo>
                      <a:cubicBezTo>
                        <a:pt x="75" y="106"/>
                        <a:pt x="72" y="108"/>
                        <a:pt x="69" y="109"/>
                      </a:cubicBezTo>
                      <a:cubicBezTo>
                        <a:pt x="65" y="111"/>
                        <a:pt x="62" y="112"/>
                        <a:pt x="59" y="112"/>
                      </a:cubicBezTo>
                      <a:cubicBezTo>
                        <a:pt x="56" y="113"/>
                        <a:pt x="52" y="114"/>
                        <a:pt x="49" y="114"/>
                      </a:cubicBezTo>
                      <a:cubicBezTo>
                        <a:pt x="45" y="114"/>
                        <a:pt x="41" y="113"/>
                        <a:pt x="37" y="112"/>
                      </a:cubicBezTo>
                      <a:cubicBezTo>
                        <a:pt x="33" y="111"/>
                        <a:pt x="30" y="110"/>
                        <a:pt x="26" y="108"/>
                      </a:cubicBezTo>
                      <a:cubicBezTo>
                        <a:pt x="23" y="106"/>
                        <a:pt x="20" y="104"/>
                        <a:pt x="17" y="101"/>
                      </a:cubicBezTo>
                      <a:cubicBezTo>
                        <a:pt x="14" y="98"/>
                        <a:pt x="11" y="95"/>
                        <a:pt x="9" y="91"/>
                      </a:cubicBezTo>
                      <a:cubicBezTo>
                        <a:pt x="5" y="85"/>
                        <a:pt x="3" y="78"/>
                        <a:pt x="1" y="71"/>
                      </a:cubicBezTo>
                      <a:cubicBezTo>
                        <a:pt x="0" y="65"/>
                        <a:pt x="0" y="58"/>
                        <a:pt x="1" y="51"/>
                      </a:cubicBezTo>
                      <a:cubicBezTo>
                        <a:pt x="1" y="44"/>
                        <a:pt x="3" y="37"/>
                        <a:pt x="7" y="31"/>
                      </a:cubicBezTo>
                      <a:cubicBezTo>
                        <a:pt x="10" y="25"/>
                        <a:pt x="14" y="20"/>
                        <a:pt x="19" y="15"/>
                      </a:cubicBezTo>
                      <a:cubicBezTo>
                        <a:pt x="21" y="13"/>
                        <a:pt x="23" y="11"/>
                        <a:pt x="26" y="9"/>
                      </a:cubicBezTo>
                      <a:cubicBezTo>
                        <a:pt x="29" y="8"/>
                        <a:pt x="31" y="6"/>
                        <a:pt x="34" y="5"/>
                      </a:cubicBezTo>
                      <a:cubicBezTo>
                        <a:pt x="37" y="4"/>
                        <a:pt x="40" y="3"/>
                        <a:pt x="43" y="2"/>
                      </a:cubicBezTo>
                      <a:cubicBezTo>
                        <a:pt x="45" y="1"/>
                        <a:pt x="48" y="1"/>
                        <a:pt x="51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2" name="Freeform 60">
                  <a:extLst>
                    <a:ext uri="{FF2B5EF4-FFF2-40B4-BE49-F238E27FC236}">
                      <a16:creationId xmlns:a16="http://schemas.microsoft.com/office/drawing/2014/main" id="{DCCDE4D2-4D69-4867-823E-CF85576912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423" y="2425917"/>
                  <a:ext cx="106240" cy="98068"/>
                </a:xfrm>
                <a:custGeom>
                  <a:avLst/>
                  <a:gdLst>
                    <a:gd name="T0" fmla="*/ 54 w 116"/>
                    <a:gd name="T1" fmla="*/ 1 h 107"/>
                    <a:gd name="T2" fmla="*/ 61 w 116"/>
                    <a:gd name="T3" fmla="*/ 0 h 107"/>
                    <a:gd name="T4" fmla="*/ 68 w 116"/>
                    <a:gd name="T5" fmla="*/ 0 h 107"/>
                    <a:gd name="T6" fmla="*/ 75 w 116"/>
                    <a:gd name="T7" fmla="*/ 1 h 107"/>
                    <a:gd name="T8" fmla="*/ 82 w 116"/>
                    <a:gd name="T9" fmla="*/ 3 h 107"/>
                    <a:gd name="T10" fmla="*/ 101 w 116"/>
                    <a:gd name="T11" fmla="*/ 13 h 107"/>
                    <a:gd name="T12" fmla="*/ 113 w 116"/>
                    <a:gd name="T13" fmla="*/ 30 h 107"/>
                    <a:gd name="T14" fmla="*/ 115 w 116"/>
                    <a:gd name="T15" fmla="*/ 51 h 107"/>
                    <a:gd name="T16" fmla="*/ 108 w 116"/>
                    <a:gd name="T17" fmla="*/ 75 h 107"/>
                    <a:gd name="T18" fmla="*/ 98 w 116"/>
                    <a:gd name="T19" fmla="*/ 87 h 107"/>
                    <a:gd name="T20" fmla="*/ 85 w 116"/>
                    <a:gd name="T21" fmla="*/ 97 h 107"/>
                    <a:gd name="T22" fmla="*/ 72 w 116"/>
                    <a:gd name="T23" fmla="*/ 104 h 107"/>
                    <a:gd name="T24" fmla="*/ 58 w 116"/>
                    <a:gd name="T25" fmla="*/ 107 h 107"/>
                    <a:gd name="T26" fmla="*/ 49 w 116"/>
                    <a:gd name="T27" fmla="*/ 107 h 107"/>
                    <a:gd name="T28" fmla="*/ 41 w 116"/>
                    <a:gd name="T29" fmla="*/ 106 h 107"/>
                    <a:gd name="T30" fmla="*/ 33 w 116"/>
                    <a:gd name="T31" fmla="*/ 103 h 107"/>
                    <a:gd name="T32" fmla="*/ 25 w 116"/>
                    <a:gd name="T33" fmla="*/ 99 h 107"/>
                    <a:gd name="T34" fmla="*/ 10 w 116"/>
                    <a:gd name="T35" fmla="*/ 85 h 107"/>
                    <a:gd name="T36" fmla="*/ 2 w 116"/>
                    <a:gd name="T37" fmla="*/ 67 h 107"/>
                    <a:gd name="T38" fmla="*/ 1 w 116"/>
                    <a:gd name="T39" fmla="*/ 48 h 107"/>
                    <a:gd name="T40" fmla="*/ 8 w 116"/>
                    <a:gd name="T41" fmla="*/ 30 h 107"/>
                    <a:gd name="T42" fmla="*/ 16 w 116"/>
                    <a:gd name="T43" fmla="*/ 19 h 107"/>
                    <a:gd name="T44" fmla="*/ 27 w 116"/>
                    <a:gd name="T45" fmla="*/ 11 h 107"/>
                    <a:gd name="T46" fmla="*/ 40 w 116"/>
                    <a:gd name="T47" fmla="*/ 5 h 107"/>
                    <a:gd name="T48" fmla="*/ 54 w 116"/>
                    <a:gd name="T49" fmla="*/ 1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16" h="107">
                      <a:moveTo>
                        <a:pt x="54" y="1"/>
                      </a:moveTo>
                      <a:cubicBezTo>
                        <a:pt x="56" y="1"/>
                        <a:pt x="59" y="0"/>
                        <a:pt x="61" y="0"/>
                      </a:cubicBezTo>
                      <a:cubicBezTo>
                        <a:pt x="63" y="0"/>
                        <a:pt x="66" y="0"/>
                        <a:pt x="68" y="0"/>
                      </a:cubicBezTo>
                      <a:cubicBezTo>
                        <a:pt x="70" y="0"/>
                        <a:pt x="73" y="1"/>
                        <a:pt x="75" y="1"/>
                      </a:cubicBezTo>
                      <a:cubicBezTo>
                        <a:pt x="78" y="1"/>
                        <a:pt x="80" y="2"/>
                        <a:pt x="82" y="3"/>
                      </a:cubicBezTo>
                      <a:cubicBezTo>
                        <a:pt x="90" y="4"/>
                        <a:pt x="96" y="8"/>
                        <a:pt x="101" y="13"/>
                      </a:cubicBezTo>
                      <a:cubicBezTo>
                        <a:pt x="106" y="17"/>
                        <a:pt x="110" y="23"/>
                        <a:pt x="113" y="30"/>
                      </a:cubicBezTo>
                      <a:cubicBezTo>
                        <a:pt x="115" y="36"/>
                        <a:pt x="116" y="44"/>
                        <a:pt x="115" y="51"/>
                      </a:cubicBezTo>
                      <a:cubicBezTo>
                        <a:pt x="115" y="59"/>
                        <a:pt x="112" y="67"/>
                        <a:pt x="108" y="75"/>
                      </a:cubicBezTo>
                      <a:cubicBezTo>
                        <a:pt x="105" y="79"/>
                        <a:pt x="101" y="84"/>
                        <a:pt x="98" y="87"/>
                      </a:cubicBezTo>
                      <a:cubicBezTo>
                        <a:pt x="94" y="91"/>
                        <a:pt x="90" y="94"/>
                        <a:pt x="85" y="97"/>
                      </a:cubicBezTo>
                      <a:cubicBezTo>
                        <a:pt x="81" y="100"/>
                        <a:pt x="76" y="102"/>
                        <a:pt x="72" y="104"/>
                      </a:cubicBezTo>
                      <a:cubicBezTo>
                        <a:pt x="67" y="105"/>
                        <a:pt x="62" y="106"/>
                        <a:pt x="58" y="107"/>
                      </a:cubicBezTo>
                      <a:cubicBezTo>
                        <a:pt x="55" y="107"/>
                        <a:pt x="52" y="107"/>
                        <a:pt x="49" y="107"/>
                      </a:cubicBezTo>
                      <a:cubicBezTo>
                        <a:pt x="46" y="107"/>
                        <a:pt x="43" y="106"/>
                        <a:pt x="41" y="106"/>
                      </a:cubicBezTo>
                      <a:cubicBezTo>
                        <a:pt x="38" y="105"/>
                        <a:pt x="35" y="104"/>
                        <a:pt x="33" y="103"/>
                      </a:cubicBezTo>
                      <a:cubicBezTo>
                        <a:pt x="30" y="102"/>
                        <a:pt x="28" y="101"/>
                        <a:pt x="25" y="99"/>
                      </a:cubicBezTo>
                      <a:cubicBezTo>
                        <a:pt x="19" y="95"/>
                        <a:pt x="14" y="90"/>
                        <a:pt x="10" y="85"/>
                      </a:cubicBezTo>
                      <a:cubicBezTo>
                        <a:pt x="6" y="79"/>
                        <a:pt x="3" y="73"/>
                        <a:pt x="2" y="67"/>
                      </a:cubicBezTo>
                      <a:cubicBezTo>
                        <a:pt x="0" y="61"/>
                        <a:pt x="0" y="54"/>
                        <a:pt x="1" y="48"/>
                      </a:cubicBezTo>
                      <a:cubicBezTo>
                        <a:pt x="2" y="42"/>
                        <a:pt x="4" y="36"/>
                        <a:pt x="8" y="30"/>
                      </a:cubicBezTo>
                      <a:cubicBezTo>
                        <a:pt x="11" y="26"/>
                        <a:pt x="13" y="23"/>
                        <a:pt x="16" y="19"/>
                      </a:cubicBezTo>
                      <a:cubicBezTo>
                        <a:pt x="20" y="16"/>
                        <a:pt x="23" y="13"/>
                        <a:pt x="27" y="11"/>
                      </a:cubicBezTo>
                      <a:cubicBezTo>
                        <a:pt x="31" y="8"/>
                        <a:pt x="35" y="6"/>
                        <a:pt x="40" y="5"/>
                      </a:cubicBezTo>
                      <a:cubicBezTo>
                        <a:pt x="44" y="3"/>
                        <a:pt x="49" y="2"/>
                        <a:pt x="54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3" name="Freeform 61">
                  <a:extLst>
                    <a:ext uri="{FF2B5EF4-FFF2-40B4-BE49-F238E27FC236}">
                      <a16:creationId xmlns:a16="http://schemas.microsoft.com/office/drawing/2014/main" id="{0DBD20CB-2F61-4E8B-829D-F54CC6EFB3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5948" y="2274729"/>
                  <a:ext cx="104878" cy="88533"/>
                </a:xfrm>
                <a:custGeom>
                  <a:avLst/>
                  <a:gdLst>
                    <a:gd name="T0" fmla="*/ 56 w 115"/>
                    <a:gd name="T1" fmla="*/ 2 h 97"/>
                    <a:gd name="T2" fmla="*/ 57 w 115"/>
                    <a:gd name="T3" fmla="*/ 2 h 97"/>
                    <a:gd name="T4" fmla="*/ 58 w 115"/>
                    <a:gd name="T5" fmla="*/ 2 h 97"/>
                    <a:gd name="T6" fmla="*/ 59 w 115"/>
                    <a:gd name="T7" fmla="*/ 2 h 97"/>
                    <a:gd name="T8" fmla="*/ 60 w 115"/>
                    <a:gd name="T9" fmla="*/ 1 h 97"/>
                    <a:gd name="T10" fmla="*/ 81 w 115"/>
                    <a:gd name="T11" fmla="*/ 2 h 97"/>
                    <a:gd name="T12" fmla="*/ 100 w 115"/>
                    <a:gd name="T13" fmla="*/ 10 h 97"/>
                    <a:gd name="T14" fmla="*/ 111 w 115"/>
                    <a:gd name="T15" fmla="*/ 25 h 97"/>
                    <a:gd name="T16" fmla="*/ 114 w 115"/>
                    <a:gd name="T17" fmla="*/ 46 h 97"/>
                    <a:gd name="T18" fmla="*/ 108 w 115"/>
                    <a:gd name="T19" fmla="*/ 64 h 97"/>
                    <a:gd name="T20" fmla="*/ 97 w 115"/>
                    <a:gd name="T21" fmla="*/ 79 h 97"/>
                    <a:gd name="T22" fmla="*/ 81 w 115"/>
                    <a:gd name="T23" fmla="*/ 90 h 97"/>
                    <a:gd name="T24" fmla="*/ 62 w 115"/>
                    <a:gd name="T25" fmla="*/ 97 h 97"/>
                    <a:gd name="T26" fmla="*/ 58 w 115"/>
                    <a:gd name="T27" fmla="*/ 97 h 97"/>
                    <a:gd name="T28" fmla="*/ 54 w 115"/>
                    <a:gd name="T29" fmla="*/ 97 h 97"/>
                    <a:gd name="T30" fmla="*/ 50 w 115"/>
                    <a:gd name="T31" fmla="*/ 97 h 97"/>
                    <a:gd name="T32" fmla="*/ 46 w 115"/>
                    <a:gd name="T33" fmla="*/ 97 h 97"/>
                    <a:gd name="T34" fmla="*/ 26 w 115"/>
                    <a:gd name="T35" fmla="*/ 92 h 97"/>
                    <a:gd name="T36" fmla="*/ 11 w 115"/>
                    <a:gd name="T37" fmla="*/ 81 h 97"/>
                    <a:gd name="T38" fmla="*/ 3 w 115"/>
                    <a:gd name="T39" fmla="*/ 67 h 97"/>
                    <a:gd name="T40" fmla="*/ 1 w 115"/>
                    <a:gd name="T41" fmla="*/ 51 h 97"/>
                    <a:gd name="T42" fmla="*/ 7 w 115"/>
                    <a:gd name="T43" fmla="*/ 35 h 97"/>
                    <a:gd name="T44" fmla="*/ 19 w 115"/>
                    <a:gd name="T45" fmla="*/ 21 h 97"/>
                    <a:gd name="T46" fmla="*/ 36 w 115"/>
                    <a:gd name="T47" fmla="*/ 9 h 97"/>
                    <a:gd name="T48" fmla="*/ 56 w 115"/>
                    <a:gd name="T49" fmla="*/ 2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15" h="97">
                      <a:moveTo>
                        <a:pt x="56" y="2"/>
                      </a:moveTo>
                      <a:cubicBezTo>
                        <a:pt x="57" y="2"/>
                        <a:pt x="57" y="2"/>
                        <a:pt x="57" y="2"/>
                      </a:cubicBezTo>
                      <a:cubicBezTo>
                        <a:pt x="57" y="2"/>
                        <a:pt x="58" y="2"/>
                        <a:pt x="58" y="2"/>
                      </a:cubicBezTo>
                      <a:cubicBezTo>
                        <a:pt x="58" y="2"/>
                        <a:pt x="59" y="2"/>
                        <a:pt x="59" y="2"/>
                      </a:cubicBezTo>
                      <a:cubicBezTo>
                        <a:pt x="59" y="2"/>
                        <a:pt x="59" y="1"/>
                        <a:pt x="60" y="1"/>
                      </a:cubicBezTo>
                      <a:cubicBezTo>
                        <a:pt x="67" y="0"/>
                        <a:pt x="75" y="0"/>
                        <a:pt x="81" y="2"/>
                      </a:cubicBezTo>
                      <a:cubicBezTo>
                        <a:pt x="88" y="3"/>
                        <a:pt x="94" y="6"/>
                        <a:pt x="100" y="10"/>
                      </a:cubicBezTo>
                      <a:cubicBezTo>
                        <a:pt x="105" y="14"/>
                        <a:pt x="109" y="19"/>
                        <a:pt x="111" y="25"/>
                      </a:cubicBezTo>
                      <a:cubicBezTo>
                        <a:pt x="114" y="31"/>
                        <a:pt x="115" y="38"/>
                        <a:pt x="114" y="46"/>
                      </a:cubicBezTo>
                      <a:cubicBezTo>
                        <a:pt x="113" y="52"/>
                        <a:pt x="111" y="58"/>
                        <a:pt x="108" y="64"/>
                      </a:cubicBezTo>
                      <a:cubicBezTo>
                        <a:pt x="106" y="70"/>
                        <a:pt x="101" y="75"/>
                        <a:pt x="97" y="79"/>
                      </a:cubicBezTo>
                      <a:cubicBezTo>
                        <a:pt x="92" y="84"/>
                        <a:pt x="87" y="88"/>
                        <a:pt x="81" y="90"/>
                      </a:cubicBezTo>
                      <a:cubicBezTo>
                        <a:pt x="75" y="93"/>
                        <a:pt x="69" y="95"/>
                        <a:pt x="62" y="97"/>
                      </a:cubicBezTo>
                      <a:cubicBezTo>
                        <a:pt x="61" y="97"/>
                        <a:pt x="60" y="97"/>
                        <a:pt x="58" y="97"/>
                      </a:cubicBezTo>
                      <a:cubicBezTo>
                        <a:pt x="57" y="97"/>
                        <a:pt x="55" y="97"/>
                        <a:pt x="54" y="97"/>
                      </a:cubicBezTo>
                      <a:cubicBezTo>
                        <a:pt x="53" y="97"/>
                        <a:pt x="51" y="97"/>
                        <a:pt x="50" y="97"/>
                      </a:cubicBezTo>
                      <a:cubicBezTo>
                        <a:pt x="49" y="97"/>
                        <a:pt x="47" y="97"/>
                        <a:pt x="46" y="97"/>
                      </a:cubicBezTo>
                      <a:cubicBezTo>
                        <a:pt x="38" y="96"/>
                        <a:pt x="31" y="94"/>
                        <a:pt x="26" y="92"/>
                      </a:cubicBezTo>
                      <a:cubicBezTo>
                        <a:pt x="20" y="89"/>
                        <a:pt x="15" y="85"/>
                        <a:pt x="11" y="81"/>
                      </a:cubicBezTo>
                      <a:cubicBezTo>
                        <a:pt x="7" y="77"/>
                        <a:pt x="4" y="72"/>
                        <a:pt x="3" y="67"/>
                      </a:cubicBezTo>
                      <a:cubicBezTo>
                        <a:pt x="1" y="62"/>
                        <a:pt x="0" y="56"/>
                        <a:pt x="1" y="51"/>
                      </a:cubicBezTo>
                      <a:cubicBezTo>
                        <a:pt x="2" y="45"/>
                        <a:pt x="4" y="40"/>
                        <a:pt x="7" y="35"/>
                      </a:cubicBezTo>
                      <a:cubicBezTo>
                        <a:pt x="10" y="30"/>
                        <a:pt x="14" y="25"/>
                        <a:pt x="19" y="21"/>
                      </a:cubicBezTo>
                      <a:cubicBezTo>
                        <a:pt x="24" y="16"/>
                        <a:pt x="30" y="13"/>
                        <a:pt x="36" y="9"/>
                      </a:cubicBezTo>
                      <a:cubicBezTo>
                        <a:pt x="42" y="6"/>
                        <a:pt x="49" y="4"/>
                        <a:pt x="56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4" name="Freeform 62">
                  <a:extLst>
                    <a:ext uri="{FF2B5EF4-FFF2-40B4-BE49-F238E27FC236}">
                      <a16:creationId xmlns:a16="http://schemas.microsoft.com/office/drawing/2014/main" id="{06C99155-EE87-4F06-8867-E101E66292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87775" y="2145334"/>
                  <a:ext cx="96706" cy="77637"/>
                </a:xfrm>
                <a:custGeom>
                  <a:avLst/>
                  <a:gdLst>
                    <a:gd name="T0" fmla="*/ 50 w 106"/>
                    <a:gd name="T1" fmla="*/ 2 h 85"/>
                    <a:gd name="T2" fmla="*/ 67 w 106"/>
                    <a:gd name="T3" fmla="*/ 0 h 85"/>
                    <a:gd name="T4" fmla="*/ 82 w 106"/>
                    <a:gd name="T5" fmla="*/ 2 h 85"/>
                    <a:gd name="T6" fmla="*/ 95 w 106"/>
                    <a:gd name="T7" fmla="*/ 9 h 85"/>
                    <a:gd name="T8" fmla="*/ 103 w 106"/>
                    <a:gd name="T9" fmla="*/ 21 h 85"/>
                    <a:gd name="T10" fmla="*/ 105 w 106"/>
                    <a:gd name="T11" fmla="*/ 38 h 85"/>
                    <a:gd name="T12" fmla="*/ 98 w 106"/>
                    <a:gd name="T13" fmla="*/ 56 h 85"/>
                    <a:gd name="T14" fmla="*/ 83 w 106"/>
                    <a:gd name="T15" fmla="*/ 71 h 85"/>
                    <a:gd name="T16" fmla="*/ 63 w 106"/>
                    <a:gd name="T17" fmla="*/ 82 h 85"/>
                    <a:gd name="T18" fmla="*/ 61 w 106"/>
                    <a:gd name="T19" fmla="*/ 82 h 85"/>
                    <a:gd name="T20" fmla="*/ 60 w 106"/>
                    <a:gd name="T21" fmla="*/ 82 h 85"/>
                    <a:gd name="T22" fmla="*/ 59 w 106"/>
                    <a:gd name="T23" fmla="*/ 82 h 85"/>
                    <a:gd name="T24" fmla="*/ 58 w 106"/>
                    <a:gd name="T25" fmla="*/ 83 h 85"/>
                    <a:gd name="T26" fmla="*/ 39 w 106"/>
                    <a:gd name="T27" fmla="*/ 85 h 85"/>
                    <a:gd name="T28" fmla="*/ 22 w 106"/>
                    <a:gd name="T29" fmla="*/ 82 h 85"/>
                    <a:gd name="T30" fmla="*/ 9 w 106"/>
                    <a:gd name="T31" fmla="*/ 75 h 85"/>
                    <a:gd name="T32" fmla="*/ 2 w 106"/>
                    <a:gd name="T33" fmla="*/ 64 h 85"/>
                    <a:gd name="T34" fmla="*/ 1 w 106"/>
                    <a:gd name="T35" fmla="*/ 50 h 85"/>
                    <a:gd name="T36" fmla="*/ 7 w 106"/>
                    <a:gd name="T37" fmla="*/ 35 h 85"/>
                    <a:gd name="T38" fmla="*/ 19 w 106"/>
                    <a:gd name="T39" fmla="*/ 20 h 85"/>
                    <a:gd name="T40" fmla="*/ 36 w 106"/>
                    <a:gd name="T41" fmla="*/ 8 h 85"/>
                    <a:gd name="T42" fmla="*/ 39 w 106"/>
                    <a:gd name="T43" fmla="*/ 6 h 85"/>
                    <a:gd name="T44" fmla="*/ 43 w 106"/>
                    <a:gd name="T45" fmla="*/ 5 h 85"/>
                    <a:gd name="T46" fmla="*/ 47 w 106"/>
                    <a:gd name="T47" fmla="*/ 3 h 85"/>
                    <a:gd name="T48" fmla="*/ 50 w 106"/>
                    <a:gd name="T49" fmla="*/ 2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6" h="85">
                      <a:moveTo>
                        <a:pt x="50" y="2"/>
                      </a:moveTo>
                      <a:cubicBezTo>
                        <a:pt x="56" y="1"/>
                        <a:pt x="61" y="0"/>
                        <a:pt x="67" y="0"/>
                      </a:cubicBezTo>
                      <a:cubicBezTo>
                        <a:pt x="72" y="0"/>
                        <a:pt x="77" y="0"/>
                        <a:pt x="82" y="2"/>
                      </a:cubicBezTo>
                      <a:cubicBezTo>
                        <a:pt x="87" y="3"/>
                        <a:pt x="91" y="6"/>
                        <a:pt x="95" y="9"/>
                      </a:cubicBezTo>
                      <a:cubicBezTo>
                        <a:pt x="98" y="12"/>
                        <a:pt x="101" y="16"/>
                        <a:pt x="103" y="21"/>
                      </a:cubicBezTo>
                      <a:cubicBezTo>
                        <a:pt x="106" y="26"/>
                        <a:pt x="106" y="32"/>
                        <a:pt x="105" y="38"/>
                      </a:cubicBezTo>
                      <a:cubicBezTo>
                        <a:pt x="104" y="45"/>
                        <a:pt x="102" y="51"/>
                        <a:pt x="98" y="56"/>
                      </a:cubicBezTo>
                      <a:cubicBezTo>
                        <a:pt x="94" y="62"/>
                        <a:pt x="89" y="67"/>
                        <a:pt x="83" y="71"/>
                      </a:cubicBezTo>
                      <a:cubicBezTo>
                        <a:pt x="77" y="76"/>
                        <a:pt x="70" y="79"/>
                        <a:pt x="63" y="82"/>
                      </a:cubicBezTo>
                      <a:cubicBezTo>
                        <a:pt x="62" y="82"/>
                        <a:pt x="62" y="82"/>
                        <a:pt x="61" y="82"/>
                      </a:cubicBezTo>
                      <a:cubicBezTo>
                        <a:pt x="61" y="82"/>
                        <a:pt x="61" y="82"/>
                        <a:pt x="60" y="82"/>
                      </a:cubicBezTo>
                      <a:cubicBezTo>
                        <a:pt x="60" y="82"/>
                        <a:pt x="60" y="82"/>
                        <a:pt x="59" y="82"/>
                      </a:cubicBezTo>
                      <a:cubicBezTo>
                        <a:pt x="59" y="83"/>
                        <a:pt x="58" y="83"/>
                        <a:pt x="58" y="83"/>
                      </a:cubicBezTo>
                      <a:cubicBezTo>
                        <a:pt x="51" y="84"/>
                        <a:pt x="45" y="85"/>
                        <a:pt x="39" y="85"/>
                      </a:cubicBezTo>
                      <a:cubicBezTo>
                        <a:pt x="33" y="85"/>
                        <a:pt x="27" y="84"/>
                        <a:pt x="22" y="82"/>
                      </a:cubicBezTo>
                      <a:cubicBezTo>
                        <a:pt x="17" y="80"/>
                        <a:pt x="13" y="78"/>
                        <a:pt x="9" y="75"/>
                      </a:cubicBezTo>
                      <a:cubicBezTo>
                        <a:pt x="6" y="72"/>
                        <a:pt x="3" y="68"/>
                        <a:pt x="2" y="64"/>
                      </a:cubicBezTo>
                      <a:cubicBezTo>
                        <a:pt x="1" y="59"/>
                        <a:pt x="0" y="55"/>
                        <a:pt x="1" y="50"/>
                      </a:cubicBezTo>
                      <a:cubicBezTo>
                        <a:pt x="2" y="45"/>
                        <a:pt x="4" y="40"/>
                        <a:pt x="7" y="35"/>
                      </a:cubicBezTo>
                      <a:cubicBezTo>
                        <a:pt x="10" y="30"/>
                        <a:pt x="14" y="25"/>
                        <a:pt x="19" y="20"/>
                      </a:cubicBezTo>
                      <a:cubicBezTo>
                        <a:pt x="23" y="16"/>
                        <a:pt x="29" y="12"/>
                        <a:pt x="36" y="8"/>
                      </a:cubicBezTo>
                      <a:cubicBezTo>
                        <a:pt x="37" y="7"/>
                        <a:pt x="38" y="7"/>
                        <a:pt x="39" y="6"/>
                      </a:cubicBezTo>
                      <a:cubicBezTo>
                        <a:pt x="40" y="6"/>
                        <a:pt x="42" y="5"/>
                        <a:pt x="43" y="5"/>
                      </a:cubicBezTo>
                      <a:cubicBezTo>
                        <a:pt x="44" y="4"/>
                        <a:pt x="45" y="4"/>
                        <a:pt x="47" y="3"/>
                      </a:cubicBezTo>
                      <a:cubicBezTo>
                        <a:pt x="48" y="3"/>
                        <a:pt x="49" y="2"/>
                        <a:pt x="50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5" name="Freeform 63">
                  <a:extLst>
                    <a:ext uri="{FF2B5EF4-FFF2-40B4-BE49-F238E27FC236}">
                      <a16:creationId xmlns:a16="http://schemas.microsoft.com/office/drawing/2014/main" id="{7623AD35-0A07-4F42-A153-AFBF48B8AF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29888" y="2059525"/>
                  <a:ext cx="83766" cy="68103"/>
                </a:xfrm>
                <a:custGeom>
                  <a:avLst/>
                  <a:gdLst>
                    <a:gd name="T0" fmla="*/ 42 w 92"/>
                    <a:gd name="T1" fmla="*/ 3 h 75"/>
                    <a:gd name="T2" fmla="*/ 53 w 92"/>
                    <a:gd name="T3" fmla="*/ 0 h 75"/>
                    <a:gd name="T4" fmla="*/ 64 w 92"/>
                    <a:gd name="T5" fmla="*/ 0 h 75"/>
                    <a:gd name="T6" fmla="*/ 73 w 92"/>
                    <a:gd name="T7" fmla="*/ 1 h 75"/>
                    <a:gd name="T8" fmla="*/ 82 w 92"/>
                    <a:gd name="T9" fmla="*/ 6 h 75"/>
                    <a:gd name="T10" fmla="*/ 91 w 92"/>
                    <a:gd name="T11" fmla="*/ 17 h 75"/>
                    <a:gd name="T12" fmla="*/ 91 w 92"/>
                    <a:gd name="T13" fmla="*/ 32 h 75"/>
                    <a:gd name="T14" fmla="*/ 84 w 92"/>
                    <a:gd name="T15" fmla="*/ 47 h 75"/>
                    <a:gd name="T16" fmla="*/ 69 w 92"/>
                    <a:gd name="T17" fmla="*/ 61 h 75"/>
                    <a:gd name="T18" fmla="*/ 64 w 92"/>
                    <a:gd name="T19" fmla="*/ 65 h 75"/>
                    <a:gd name="T20" fmla="*/ 58 w 92"/>
                    <a:gd name="T21" fmla="*/ 68 h 75"/>
                    <a:gd name="T22" fmla="*/ 52 w 92"/>
                    <a:gd name="T23" fmla="*/ 70 h 75"/>
                    <a:gd name="T24" fmla="*/ 46 w 92"/>
                    <a:gd name="T25" fmla="*/ 72 h 75"/>
                    <a:gd name="T26" fmla="*/ 34 w 92"/>
                    <a:gd name="T27" fmla="*/ 75 h 75"/>
                    <a:gd name="T28" fmla="*/ 24 w 92"/>
                    <a:gd name="T29" fmla="*/ 75 h 75"/>
                    <a:gd name="T30" fmla="*/ 14 w 92"/>
                    <a:gd name="T31" fmla="*/ 73 h 75"/>
                    <a:gd name="T32" fmla="*/ 7 w 92"/>
                    <a:gd name="T33" fmla="*/ 69 h 75"/>
                    <a:gd name="T34" fmla="*/ 1 w 92"/>
                    <a:gd name="T35" fmla="*/ 59 h 75"/>
                    <a:gd name="T36" fmla="*/ 0 w 92"/>
                    <a:gd name="T37" fmla="*/ 47 h 75"/>
                    <a:gd name="T38" fmla="*/ 5 w 92"/>
                    <a:gd name="T39" fmla="*/ 33 h 75"/>
                    <a:gd name="T40" fmla="*/ 16 w 92"/>
                    <a:gd name="T41" fmla="*/ 19 h 75"/>
                    <a:gd name="T42" fmla="*/ 22 w 92"/>
                    <a:gd name="T43" fmla="*/ 14 h 75"/>
                    <a:gd name="T44" fmla="*/ 28 w 92"/>
                    <a:gd name="T45" fmla="*/ 9 h 75"/>
                    <a:gd name="T46" fmla="*/ 35 w 92"/>
                    <a:gd name="T47" fmla="*/ 6 h 75"/>
                    <a:gd name="T48" fmla="*/ 42 w 92"/>
                    <a:gd name="T49" fmla="*/ 3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92" h="75">
                      <a:moveTo>
                        <a:pt x="42" y="3"/>
                      </a:moveTo>
                      <a:cubicBezTo>
                        <a:pt x="46" y="2"/>
                        <a:pt x="49" y="1"/>
                        <a:pt x="53" y="0"/>
                      </a:cubicBezTo>
                      <a:cubicBezTo>
                        <a:pt x="57" y="0"/>
                        <a:pt x="60" y="0"/>
                        <a:pt x="64" y="0"/>
                      </a:cubicBezTo>
                      <a:cubicBezTo>
                        <a:pt x="67" y="0"/>
                        <a:pt x="70" y="0"/>
                        <a:pt x="73" y="1"/>
                      </a:cubicBezTo>
                      <a:cubicBezTo>
                        <a:pt x="77" y="3"/>
                        <a:pt x="79" y="4"/>
                        <a:pt x="82" y="6"/>
                      </a:cubicBezTo>
                      <a:cubicBezTo>
                        <a:pt x="86" y="9"/>
                        <a:pt x="89" y="13"/>
                        <a:pt x="91" y="17"/>
                      </a:cubicBezTo>
                      <a:cubicBezTo>
                        <a:pt x="92" y="22"/>
                        <a:pt x="92" y="27"/>
                        <a:pt x="91" y="32"/>
                      </a:cubicBezTo>
                      <a:cubicBezTo>
                        <a:pt x="90" y="37"/>
                        <a:pt x="88" y="42"/>
                        <a:pt x="84" y="47"/>
                      </a:cubicBezTo>
                      <a:cubicBezTo>
                        <a:pt x="80" y="52"/>
                        <a:pt x="75" y="57"/>
                        <a:pt x="69" y="61"/>
                      </a:cubicBezTo>
                      <a:cubicBezTo>
                        <a:pt x="67" y="62"/>
                        <a:pt x="66" y="63"/>
                        <a:pt x="64" y="65"/>
                      </a:cubicBezTo>
                      <a:cubicBezTo>
                        <a:pt x="62" y="66"/>
                        <a:pt x="60" y="67"/>
                        <a:pt x="58" y="68"/>
                      </a:cubicBezTo>
                      <a:cubicBezTo>
                        <a:pt x="56" y="69"/>
                        <a:pt x="54" y="70"/>
                        <a:pt x="52" y="70"/>
                      </a:cubicBezTo>
                      <a:cubicBezTo>
                        <a:pt x="50" y="71"/>
                        <a:pt x="48" y="72"/>
                        <a:pt x="46" y="72"/>
                      </a:cubicBezTo>
                      <a:cubicBezTo>
                        <a:pt x="42" y="73"/>
                        <a:pt x="38" y="74"/>
                        <a:pt x="34" y="75"/>
                      </a:cubicBezTo>
                      <a:cubicBezTo>
                        <a:pt x="31" y="75"/>
                        <a:pt x="27" y="75"/>
                        <a:pt x="24" y="75"/>
                      </a:cubicBezTo>
                      <a:cubicBezTo>
                        <a:pt x="20" y="75"/>
                        <a:pt x="17" y="74"/>
                        <a:pt x="14" y="73"/>
                      </a:cubicBezTo>
                      <a:cubicBezTo>
                        <a:pt x="11" y="72"/>
                        <a:pt x="9" y="71"/>
                        <a:pt x="7" y="69"/>
                      </a:cubicBezTo>
                      <a:cubicBezTo>
                        <a:pt x="4" y="66"/>
                        <a:pt x="2" y="63"/>
                        <a:pt x="1" y="59"/>
                      </a:cubicBezTo>
                      <a:cubicBezTo>
                        <a:pt x="0" y="56"/>
                        <a:pt x="0" y="52"/>
                        <a:pt x="0" y="47"/>
                      </a:cubicBezTo>
                      <a:cubicBezTo>
                        <a:pt x="1" y="43"/>
                        <a:pt x="3" y="38"/>
                        <a:pt x="5" y="33"/>
                      </a:cubicBezTo>
                      <a:cubicBezTo>
                        <a:pt x="8" y="29"/>
                        <a:pt x="12" y="24"/>
                        <a:pt x="16" y="19"/>
                      </a:cubicBezTo>
                      <a:cubicBezTo>
                        <a:pt x="18" y="17"/>
                        <a:pt x="20" y="16"/>
                        <a:pt x="22" y="14"/>
                      </a:cubicBezTo>
                      <a:cubicBezTo>
                        <a:pt x="24" y="12"/>
                        <a:pt x="26" y="11"/>
                        <a:pt x="28" y="9"/>
                      </a:cubicBezTo>
                      <a:cubicBezTo>
                        <a:pt x="30" y="8"/>
                        <a:pt x="33" y="7"/>
                        <a:pt x="35" y="6"/>
                      </a:cubicBezTo>
                      <a:cubicBezTo>
                        <a:pt x="38" y="5"/>
                        <a:pt x="40" y="4"/>
                        <a:pt x="42" y="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6" name="Freeform 64">
                  <a:extLst>
                    <a:ext uri="{FF2B5EF4-FFF2-40B4-BE49-F238E27FC236}">
                      <a16:creationId xmlns:a16="http://schemas.microsoft.com/office/drawing/2014/main" id="{24DA6BFD-DC2A-492E-8F98-C19CE5EEDB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40674" y="2022069"/>
                  <a:ext cx="72870" cy="62654"/>
                </a:xfrm>
                <a:custGeom>
                  <a:avLst/>
                  <a:gdLst>
                    <a:gd name="T0" fmla="*/ 38 w 80"/>
                    <a:gd name="T1" fmla="*/ 4 h 69"/>
                    <a:gd name="T2" fmla="*/ 44 w 80"/>
                    <a:gd name="T3" fmla="*/ 2 h 69"/>
                    <a:gd name="T4" fmla="*/ 49 w 80"/>
                    <a:gd name="T5" fmla="*/ 1 h 69"/>
                    <a:gd name="T6" fmla="*/ 55 w 80"/>
                    <a:gd name="T7" fmla="*/ 0 h 69"/>
                    <a:gd name="T8" fmla="*/ 61 w 80"/>
                    <a:gd name="T9" fmla="*/ 1 h 69"/>
                    <a:gd name="T10" fmla="*/ 73 w 80"/>
                    <a:gd name="T11" fmla="*/ 6 h 69"/>
                    <a:gd name="T12" fmla="*/ 79 w 80"/>
                    <a:gd name="T13" fmla="*/ 15 h 69"/>
                    <a:gd name="T14" fmla="*/ 78 w 80"/>
                    <a:gd name="T15" fmla="*/ 28 h 69"/>
                    <a:gd name="T16" fmla="*/ 70 w 80"/>
                    <a:gd name="T17" fmla="*/ 42 h 69"/>
                    <a:gd name="T18" fmla="*/ 63 w 80"/>
                    <a:gd name="T19" fmla="*/ 50 h 69"/>
                    <a:gd name="T20" fmla="*/ 54 w 80"/>
                    <a:gd name="T21" fmla="*/ 56 h 69"/>
                    <a:gd name="T22" fmla="*/ 45 w 80"/>
                    <a:gd name="T23" fmla="*/ 62 h 69"/>
                    <a:gd name="T24" fmla="*/ 37 w 80"/>
                    <a:gd name="T25" fmla="*/ 66 h 69"/>
                    <a:gd name="T26" fmla="*/ 31 w 80"/>
                    <a:gd name="T27" fmla="*/ 67 h 69"/>
                    <a:gd name="T28" fmla="*/ 25 w 80"/>
                    <a:gd name="T29" fmla="*/ 68 h 69"/>
                    <a:gd name="T30" fmla="*/ 20 w 80"/>
                    <a:gd name="T31" fmla="*/ 69 h 69"/>
                    <a:gd name="T32" fmla="*/ 15 w 80"/>
                    <a:gd name="T33" fmla="*/ 68 h 69"/>
                    <a:gd name="T34" fmla="*/ 6 w 80"/>
                    <a:gd name="T35" fmla="*/ 63 h 69"/>
                    <a:gd name="T36" fmla="*/ 1 w 80"/>
                    <a:gd name="T37" fmla="*/ 55 h 69"/>
                    <a:gd name="T38" fmla="*/ 0 w 80"/>
                    <a:gd name="T39" fmla="*/ 44 h 69"/>
                    <a:gd name="T40" fmla="*/ 5 w 80"/>
                    <a:gd name="T41" fmla="*/ 31 h 69"/>
                    <a:gd name="T42" fmla="*/ 11 w 80"/>
                    <a:gd name="T43" fmla="*/ 22 h 69"/>
                    <a:gd name="T44" fmla="*/ 18 w 80"/>
                    <a:gd name="T45" fmla="*/ 15 h 69"/>
                    <a:gd name="T46" fmla="*/ 28 w 80"/>
                    <a:gd name="T47" fmla="*/ 8 h 69"/>
                    <a:gd name="T48" fmla="*/ 38 w 80"/>
                    <a:gd name="T49" fmla="*/ 4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80" h="69">
                      <a:moveTo>
                        <a:pt x="38" y="4"/>
                      </a:moveTo>
                      <a:cubicBezTo>
                        <a:pt x="40" y="3"/>
                        <a:pt x="42" y="2"/>
                        <a:pt x="44" y="2"/>
                      </a:cubicBezTo>
                      <a:cubicBezTo>
                        <a:pt x="45" y="1"/>
                        <a:pt x="47" y="1"/>
                        <a:pt x="49" y="1"/>
                      </a:cubicBezTo>
                      <a:cubicBezTo>
                        <a:pt x="51" y="0"/>
                        <a:pt x="53" y="0"/>
                        <a:pt x="55" y="0"/>
                      </a:cubicBezTo>
                      <a:cubicBezTo>
                        <a:pt x="57" y="0"/>
                        <a:pt x="59" y="0"/>
                        <a:pt x="61" y="1"/>
                      </a:cubicBezTo>
                      <a:cubicBezTo>
                        <a:pt x="66" y="1"/>
                        <a:pt x="70" y="3"/>
                        <a:pt x="73" y="6"/>
                      </a:cubicBezTo>
                      <a:cubicBezTo>
                        <a:pt x="76" y="8"/>
                        <a:pt x="78" y="11"/>
                        <a:pt x="79" y="15"/>
                      </a:cubicBezTo>
                      <a:cubicBezTo>
                        <a:pt x="80" y="19"/>
                        <a:pt x="80" y="23"/>
                        <a:pt x="78" y="28"/>
                      </a:cubicBezTo>
                      <a:cubicBezTo>
                        <a:pt x="77" y="33"/>
                        <a:pt x="74" y="37"/>
                        <a:pt x="70" y="42"/>
                      </a:cubicBezTo>
                      <a:cubicBezTo>
                        <a:pt x="68" y="45"/>
                        <a:pt x="65" y="47"/>
                        <a:pt x="63" y="50"/>
                      </a:cubicBezTo>
                      <a:cubicBezTo>
                        <a:pt x="60" y="52"/>
                        <a:pt x="57" y="54"/>
                        <a:pt x="54" y="56"/>
                      </a:cubicBezTo>
                      <a:cubicBezTo>
                        <a:pt x="52" y="58"/>
                        <a:pt x="49" y="60"/>
                        <a:pt x="45" y="62"/>
                      </a:cubicBezTo>
                      <a:cubicBezTo>
                        <a:pt x="43" y="63"/>
                        <a:pt x="40" y="65"/>
                        <a:pt x="37" y="66"/>
                      </a:cubicBezTo>
                      <a:cubicBezTo>
                        <a:pt x="35" y="66"/>
                        <a:pt x="33" y="67"/>
                        <a:pt x="31" y="67"/>
                      </a:cubicBezTo>
                      <a:cubicBezTo>
                        <a:pt x="29" y="68"/>
                        <a:pt x="27" y="68"/>
                        <a:pt x="25" y="68"/>
                      </a:cubicBezTo>
                      <a:cubicBezTo>
                        <a:pt x="24" y="68"/>
                        <a:pt x="22" y="69"/>
                        <a:pt x="20" y="69"/>
                      </a:cubicBezTo>
                      <a:cubicBezTo>
                        <a:pt x="18" y="68"/>
                        <a:pt x="17" y="68"/>
                        <a:pt x="15" y="68"/>
                      </a:cubicBezTo>
                      <a:cubicBezTo>
                        <a:pt x="11" y="67"/>
                        <a:pt x="8" y="65"/>
                        <a:pt x="6" y="63"/>
                      </a:cubicBezTo>
                      <a:cubicBezTo>
                        <a:pt x="4" y="61"/>
                        <a:pt x="2" y="58"/>
                        <a:pt x="1" y="55"/>
                      </a:cubicBezTo>
                      <a:cubicBezTo>
                        <a:pt x="0" y="52"/>
                        <a:pt x="0" y="48"/>
                        <a:pt x="0" y="44"/>
                      </a:cubicBezTo>
                      <a:cubicBezTo>
                        <a:pt x="1" y="40"/>
                        <a:pt x="3" y="35"/>
                        <a:pt x="5" y="31"/>
                      </a:cubicBezTo>
                      <a:cubicBezTo>
                        <a:pt x="6" y="28"/>
                        <a:pt x="8" y="25"/>
                        <a:pt x="11" y="22"/>
                      </a:cubicBezTo>
                      <a:cubicBezTo>
                        <a:pt x="13" y="20"/>
                        <a:pt x="15" y="17"/>
                        <a:pt x="18" y="15"/>
                      </a:cubicBezTo>
                      <a:cubicBezTo>
                        <a:pt x="21" y="12"/>
                        <a:pt x="24" y="10"/>
                        <a:pt x="28" y="8"/>
                      </a:cubicBezTo>
                      <a:cubicBezTo>
                        <a:pt x="31" y="7"/>
                        <a:pt x="34" y="5"/>
                        <a:pt x="38" y="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7" name="Freeform 65">
                  <a:extLst>
                    <a:ext uri="{FF2B5EF4-FFF2-40B4-BE49-F238E27FC236}">
                      <a16:creationId xmlns:a16="http://schemas.microsoft.com/office/drawing/2014/main" id="{7A0F64CA-E321-4734-B078-3399DFAF48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38520" y="2030922"/>
                  <a:ext cx="63336" cy="57887"/>
                </a:xfrm>
                <a:custGeom>
                  <a:avLst/>
                  <a:gdLst>
                    <a:gd name="T0" fmla="*/ 35 w 70"/>
                    <a:gd name="T1" fmla="*/ 4 h 63"/>
                    <a:gd name="T2" fmla="*/ 36 w 70"/>
                    <a:gd name="T3" fmla="*/ 3 h 63"/>
                    <a:gd name="T4" fmla="*/ 38 w 70"/>
                    <a:gd name="T5" fmla="*/ 3 h 63"/>
                    <a:gd name="T6" fmla="*/ 39 w 70"/>
                    <a:gd name="T7" fmla="*/ 2 h 63"/>
                    <a:gd name="T8" fmla="*/ 40 w 70"/>
                    <a:gd name="T9" fmla="*/ 2 h 63"/>
                    <a:gd name="T10" fmla="*/ 55 w 70"/>
                    <a:gd name="T11" fmla="*/ 0 h 63"/>
                    <a:gd name="T12" fmla="*/ 65 w 70"/>
                    <a:gd name="T13" fmla="*/ 4 h 63"/>
                    <a:gd name="T14" fmla="*/ 70 w 70"/>
                    <a:gd name="T15" fmla="*/ 12 h 63"/>
                    <a:gd name="T16" fmla="*/ 68 w 70"/>
                    <a:gd name="T17" fmla="*/ 24 h 63"/>
                    <a:gd name="T18" fmla="*/ 62 w 70"/>
                    <a:gd name="T19" fmla="*/ 36 h 63"/>
                    <a:gd name="T20" fmla="*/ 53 w 70"/>
                    <a:gd name="T21" fmla="*/ 46 h 63"/>
                    <a:gd name="T22" fmla="*/ 42 w 70"/>
                    <a:gd name="T23" fmla="*/ 55 h 63"/>
                    <a:gd name="T24" fmla="*/ 31 w 70"/>
                    <a:gd name="T25" fmla="*/ 61 h 63"/>
                    <a:gd name="T26" fmla="*/ 30 w 70"/>
                    <a:gd name="T27" fmla="*/ 61 h 63"/>
                    <a:gd name="T28" fmla="*/ 29 w 70"/>
                    <a:gd name="T29" fmla="*/ 61 h 63"/>
                    <a:gd name="T30" fmla="*/ 28 w 70"/>
                    <a:gd name="T31" fmla="*/ 62 h 63"/>
                    <a:gd name="T32" fmla="*/ 27 w 70"/>
                    <a:gd name="T33" fmla="*/ 62 h 63"/>
                    <a:gd name="T34" fmla="*/ 16 w 70"/>
                    <a:gd name="T35" fmla="*/ 63 h 63"/>
                    <a:gd name="T36" fmla="*/ 7 w 70"/>
                    <a:gd name="T37" fmla="*/ 60 h 63"/>
                    <a:gd name="T38" fmla="*/ 2 w 70"/>
                    <a:gd name="T39" fmla="*/ 53 h 63"/>
                    <a:gd name="T40" fmla="*/ 0 w 70"/>
                    <a:gd name="T41" fmla="*/ 43 h 63"/>
                    <a:gd name="T42" fmla="*/ 3 w 70"/>
                    <a:gd name="T43" fmla="*/ 32 h 63"/>
                    <a:gd name="T44" fmla="*/ 11 w 70"/>
                    <a:gd name="T45" fmla="*/ 21 h 63"/>
                    <a:gd name="T46" fmla="*/ 22 w 70"/>
                    <a:gd name="T47" fmla="*/ 11 h 63"/>
                    <a:gd name="T48" fmla="*/ 35 w 70"/>
                    <a:gd name="T49" fmla="*/ 4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70" h="63">
                      <a:moveTo>
                        <a:pt x="35" y="4"/>
                      </a:moveTo>
                      <a:cubicBezTo>
                        <a:pt x="36" y="3"/>
                        <a:pt x="36" y="3"/>
                        <a:pt x="36" y="3"/>
                      </a:cubicBezTo>
                      <a:cubicBezTo>
                        <a:pt x="37" y="3"/>
                        <a:pt x="37" y="3"/>
                        <a:pt x="38" y="3"/>
                      </a:cubicBezTo>
                      <a:cubicBezTo>
                        <a:pt x="38" y="3"/>
                        <a:pt x="39" y="2"/>
                        <a:pt x="39" y="2"/>
                      </a:cubicBezTo>
                      <a:cubicBezTo>
                        <a:pt x="39" y="2"/>
                        <a:pt x="40" y="2"/>
                        <a:pt x="40" y="2"/>
                      </a:cubicBezTo>
                      <a:cubicBezTo>
                        <a:pt x="46" y="0"/>
                        <a:pt x="51" y="0"/>
                        <a:pt x="55" y="0"/>
                      </a:cubicBezTo>
                      <a:cubicBezTo>
                        <a:pt x="59" y="1"/>
                        <a:pt x="62" y="2"/>
                        <a:pt x="65" y="4"/>
                      </a:cubicBezTo>
                      <a:cubicBezTo>
                        <a:pt x="68" y="6"/>
                        <a:pt x="69" y="9"/>
                        <a:pt x="70" y="12"/>
                      </a:cubicBezTo>
                      <a:cubicBezTo>
                        <a:pt x="70" y="16"/>
                        <a:pt x="70" y="20"/>
                        <a:pt x="68" y="24"/>
                      </a:cubicBezTo>
                      <a:cubicBezTo>
                        <a:pt x="67" y="28"/>
                        <a:pt x="65" y="32"/>
                        <a:pt x="62" y="36"/>
                      </a:cubicBezTo>
                      <a:cubicBezTo>
                        <a:pt x="59" y="39"/>
                        <a:pt x="56" y="43"/>
                        <a:pt x="53" y="46"/>
                      </a:cubicBezTo>
                      <a:cubicBezTo>
                        <a:pt x="50" y="50"/>
                        <a:pt x="46" y="53"/>
                        <a:pt x="42" y="55"/>
                      </a:cubicBezTo>
                      <a:cubicBezTo>
                        <a:pt x="38" y="57"/>
                        <a:pt x="35" y="60"/>
                        <a:pt x="31" y="61"/>
                      </a:cubicBezTo>
                      <a:cubicBezTo>
                        <a:pt x="31" y="61"/>
                        <a:pt x="30" y="61"/>
                        <a:pt x="30" y="61"/>
                      </a:cubicBezTo>
                      <a:cubicBezTo>
                        <a:pt x="30" y="61"/>
                        <a:pt x="29" y="61"/>
                        <a:pt x="29" y="61"/>
                      </a:cubicBezTo>
                      <a:cubicBezTo>
                        <a:pt x="29" y="62"/>
                        <a:pt x="28" y="62"/>
                        <a:pt x="28" y="62"/>
                      </a:cubicBezTo>
                      <a:cubicBezTo>
                        <a:pt x="28" y="62"/>
                        <a:pt x="28" y="62"/>
                        <a:pt x="27" y="62"/>
                      </a:cubicBezTo>
                      <a:cubicBezTo>
                        <a:pt x="23" y="63"/>
                        <a:pt x="20" y="63"/>
                        <a:pt x="16" y="63"/>
                      </a:cubicBezTo>
                      <a:cubicBezTo>
                        <a:pt x="13" y="62"/>
                        <a:pt x="10" y="61"/>
                        <a:pt x="7" y="60"/>
                      </a:cubicBezTo>
                      <a:cubicBezTo>
                        <a:pt x="5" y="58"/>
                        <a:pt x="3" y="56"/>
                        <a:pt x="2" y="53"/>
                      </a:cubicBezTo>
                      <a:cubicBezTo>
                        <a:pt x="0" y="50"/>
                        <a:pt x="0" y="47"/>
                        <a:pt x="0" y="43"/>
                      </a:cubicBezTo>
                      <a:cubicBezTo>
                        <a:pt x="0" y="39"/>
                        <a:pt x="1" y="36"/>
                        <a:pt x="3" y="32"/>
                      </a:cubicBezTo>
                      <a:cubicBezTo>
                        <a:pt x="5" y="28"/>
                        <a:pt x="8" y="24"/>
                        <a:pt x="11" y="21"/>
                      </a:cubicBezTo>
                      <a:cubicBezTo>
                        <a:pt x="14" y="17"/>
                        <a:pt x="18" y="14"/>
                        <a:pt x="22" y="11"/>
                      </a:cubicBezTo>
                      <a:cubicBezTo>
                        <a:pt x="26" y="8"/>
                        <a:pt x="30" y="6"/>
                        <a:pt x="35" y="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8" name="Freeform 66">
                  <a:extLst>
                    <a:ext uri="{FF2B5EF4-FFF2-40B4-BE49-F238E27FC236}">
                      <a16:creationId xmlns:a16="http://schemas.microsoft.com/office/drawing/2014/main" id="{125EC1E6-B8DA-43D4-91AD-D3AEBCF2F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9090" y="2079275"/>
                  <a:ext cx="57206" cy="55844"/>
                </a:xfrm>
                <a:custGeom>
                  <a:avLst/>
                  <a:gdLst>
                    <a:gd name="T0" fmla="*/ 36 w 63"/>
                    <a:gd name="T1" fmla="*/ 3 h 61"/>
                    <a:gd name="T2" fmla="*/ 46 w 63"/>
                    <a:gd name="T3" fmla="*/ 0 h 61"/>
                    <a:gd name="T4" fmla="*/ 54 w 63"/>
                    <a:gd name="T5" fmla="*/ 1 h 61"/>
                    <a:gd name="T6" fmla="*/ 60 w 63"/>
                    <a:gd name="T7" fmla="*/ 5 h 61"/>
                    <a:gd name="T8" fmla="*/ 62 w 63"/>
                    <a:gd name="T9" fmla="*/ 12 h 61"/>
                    <a:gd name="T10" fmla="*/ 61 w 63"/>
                    <a:gd name="T11" fmla="*/ 23 h 61"/>
                    <a:gd name="T12" fmla="*/ 56 w 63"/>
                    <a:gd name="T13" fmla="*/ 34 h 61"/>
                    <a:gd name="T14" fmla="*/ 48 w 63"/>
                    <a:gd name="T15" fmla="*/ 45 h 61"/>
                    <a:gd name="T16" fmla="*/ 38 w 63"/>
                    <a:gd name="T17" fmla="*/ 54 h 61"/>
                    <a:gd name="T18" fmla="*/ 36 w 63"/>
                    <a:gd name="T19" fmla="*/ 55 h 61"/>
                    <a:gd name="T20" fmla="*/ 34 w 63"/>
                    <a:gd name="T21" fmla="*/ 57 h 61"/>
                    <a:gd name="T22" fmla="*/ 31 w 63"/>
                    <a:gd name="T23" fmla="*/ 58 h 61"/>
                    <a:gd name="T24" fmla="*/ 29 w 63"/>
                    <a:gd name="T25" fmla="*/ 59 h 61"/>
                    <a:gd name="T26" fmla="*/ 20 w 63"/>
                    <a:gd name="T27" fmla="*/ 61 h 61"/>
                    <a:gd name="T28" fmla="*/ 13 w 63"/>
                    <a:gd name="T29" fmla="*/ 60 h 61"/>
                    <a:gd name="T30" fmla="*/ 6 w 63"/>
                    <a:gd name="T31" fmla="*/ 58 h 61"/>
                    <a:gd name="T32" fmla="*/ 2 w 63"/>
                    <a:gd name="T33" fmla="*/ 53 h 61"/>
                    <a:gd name="T34" fmla="*/ 0 w 63"/>
                    <a:gd name="T35" fmla="*/ 44 h 61"/>
                    <a:gd name="T36" fmla="*/ 4 w 63"/>
                    <a:gd name="T37" fmla="*/ 32 h 61"/>
                    <a:gd name="T38" fmla="*/ 12 w 63"/>
                    <a:gd name="T39" fmla="*/ 20 h 61"/>
                    <a:gd name="T40" fmla="*/ 24 w 63"/>
                    <a:gd name="T41" fmla="*/ 9 h 61"/>
                    <a:gd name="T42" fmla="*/ 27 w 63"/>
                    <a:gd name="T43" fmla="*/ 7 h 61"/>
                    <a:gd name="T44" fmla="*/ 30 w 63"/>
                    <a:gd name="T45" fmla="*/ 6 h 61"/>
                    <a:gd name="T46" fmla="*/ 33 w 63"/>
                    <a:gd name="T47" fmla="*/ 4 h 61"/>
                    <a:gd name="T48" fmla="*/ 36 w 63"/>
                    <a:gd name="T49" fmla="*/ 3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3" h="61">
                      <a:moveTo>
                        <a:pt x="36" y="3"/>
                      </a:moveTo>
                      <a:cubicBezTo>
                        <a:pt x="40" y="2"/>
                        <a:pt x="43" y="1"/>
                        <a:pt x="46" y="0"/>
                      </a:cubicBezTo>
                      <a:cubicBezTo>
                        <a:pt x="49" y="0"/>
                        <a:pt x="52" y="0"/>
                        <a:pt x="54" y="1"/>
                      </a:cubicBezTo>
                      <a:cubicBezTo>
                        <a:pt x="56" y="2"/>
                        <a:pt x="58" y="3"/>
                        <a:pt x="60" y="5"/>
                      </a:cubicBezTo>
                      <a:cubicBezTo>
                        <a:pt x="61" y="7"/>
                        <a:pt x="62" y="9"/>
                        <a:pt x="62" y="12"/>
                      </a:cubicBezTo>
                      <a:cubicBezTo>
                        <a:pt x="63" y="15"/>
                        <a:pt x="62" y="19"/>
                        <a:pt x="61" y="23"/>
                      </a:cubicBezTo>
                      <a:cubicBezTo>
                        <a:pt x="60" y="27"/>
                        <a:pt x="59" y="31"/>
                        <a:pt x="56" y="34"/>
                      </a:cubicBezTo>
                      <a:cubicBezTo>
                        <a:pt x="54" y="38"/>
                        <a:pt x="52" y="42"/>
                        <a:pt x="48" y="45"/>
                      </a:cubicBezTo>
                      <a:cubicBezTo>
                        <a:pt x="45" y="48"/>
                        <a:pt x="42" y="51"/>
                        <a:pt x="38" y="54"/>
                      </a:cubicBezTo>
                      <a:cubicBezTo>
                        <a:pt x="38" y="54"/>
                        <a:pt x="37" y="55"/>
                        <a:pt x="36" y="55"/>
                      </a:cubicBezTo>
                      <a:cubicBezTo>
                        <a:pt x="35" y="56"/>
                        <a:pt x="34" y="56"/>
                        <a:pt x="34" y="57"/>
                      </a:cubicBezTo>
                      <a:cubicBezTo>
                        <a:pt x="33" y="57"/>
                        <a:pt x="32" y="57"/>
                        <a:pt x="31" y="58"/>
                      </a:cubicBezTo>
                      <a:cubicBezTo>
                        <a:pt x="30" y="58"/>
                        <a:pt x="29" y="58"/>
                        <a:pt x="29" y="59"/>
                      </a:cubicBezTo>
                      <a:cubicBezTo>
                        <a:pt x="26" y="60"/>
                        <a:pt x="23" y="60"/>
                        <a:pt x="20" y="61"/>
                      </a:cubicBezTo>
                      <a:cubicBezTo>
                        <a:pt x="18" y="61"/>
                        <a:pt x="15" y="61"/>
                        <a:pt x="13" y="60"/>
                      </a:cubicBezTo>
                      <a:cubicBezTo>
                        <a:pt x="10" y="60"/>
                        <a:pt x="8" y="59"/>
                        <a:pt x="6" y="58"/>
                      </a:cubicBezTo>
                      <a:cubicBezTo>
                        <a:pt x="5" y="57"/>
                        <a:pt x="3" y="55"/>
                        <a:pt x="2" y="53"/>
                      </a:cubicBezTo>
                      <a:cubicBezTo>
                        <a:pt x="0" y="50"/>
                        <a:pt x="0" y="47"/>
                        <a:pt x="0" y="44"/>
                      </a:cubicBezTo>
                      <a:cubicBezTo>
                        <a:pt x="0" y="40"/>
                        <a:pt x="2" y="36"/>
                        <a:pt x="4" y="32"/>
                      </a:cubicBezTo>
                      <a:cubicBezTo>
                        <a:pt x="5" y="28"/>
                        <a:pt x="8" y="24"/>
                        <a:pt x="12" y="20"/>
                      </a:cubicBezTo>
                      <a:cubicBezTo>
                        <a:pt x="15" y="16"/>
                        <a:pt x="19" y="13"/>
                        <a:pt x="24" y="9"/>
                      </a:cubicBezTo>
                      <a:cubicBezTo>
                        <a:pt x="25" y="9"/>
                        <a:pt x="26" y="8"/>
                        <a:pt x="27" y="7"/>
                      </a:cubicBezTo>
                      <a:cubicBezTo>
                        <a:pt x="28" y="7"/>
                        <a:pt x="29" y="6"/>
                        <a:pt x="30" y="6"/>
                      </a:cubicBezTo>
                      <a:cubicBezTo>
                        <a:pt x="31" y="5"/>
                        <a:pt x="32" y="5"/>
                        <a:pt x="33" y="4"/>
                      </a:cubicBezTo>
                      <a:cubicBezTo>
                        <a:pt x="34" y="4"/>
                        <a:pt x="35" y="3"/>
                        <a:pt x="36" y="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29" name="Freeform 67">
                  <a:extLst>
                    <a:ext uri="{FF2B5EF4-FFF2-40B4-BE49-F238E27FC236}">
                      <a16:creationId xmlns:a16="http://schemas.microsoft.com/office/drawing/2014/main" id="{0F485919-C2C5-4380-8EA6-D02B495C28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6005" y="2156231"/>
                  <a:ext cx="53801" cy="55844"/>
                </a:xfrm>
                <a:custGeom>
                  <a:avLst/>
                  <a:gdLst>
                    <a:gd name="T0" fmla="*/ 36 w 59"/>
                    <a:gd name="T1" fmla="*/ 2 h 61"/>
                    <a:gd name="T2" fmla="*/ 41 w 59"/>
                    <a:gd name="T3" fmla="*/ 1 h 61"/>
                    <a:gd name="T4" fmla="*/ 46 w 59"/>
                    <a:gd name="T5" fmla="*/ 1 h 61"/>
                    <a:gd name="T6" fmla="*/ 50 w 59"/>
                    <a:gd name="T7" fmla="*/ 2 h 61"/>
                    <a:gd name="T8" fmla="*/ 54 w 59"/>
                    <a:gd name="T9" fmla="*/ 4 h 61"/>
                    <a:gd name="T10" fmla="*/ 58 w 59"/>
                    <a:gd name="T11" fmla="*/ 12 h 61"/>
                    <a:gd name="T12" fmla="*/ 58 w 59"/>
                    <a:gd name="T13" fmla="*/ 22 h 61"/>
                    <a:gd name="T14" fmla="*/ 55 w 59"/>
                    <a:gd name="T15" fmla="*/ 33 h 61"/>
                    <a:gd name="T16" fmla="*/ 48 w 59"/>
                    <a:gd name="T17" fmla="*/ 43 h 61"/>
                    <a:gd name="T18" fmla="*/ 43 w 59"/>
                    <a:gd name="T19" fmla="*/ 49 h 61"/>
                    <a:gd name="T20" fmla="*/ 37 w 59"/>
                    <a:gd name="T21" fmla="*/ 53 h 61"/>
                    <a:gd name="T22" fmla="*/ 31 w 59"/>
                    <a:gd name="T23" fmla="*/ 57 h 61"/>
                    <a:gd name="T24" fmla="*/ 25 w 59"/>
                    <a:gd name="T25" fmla="*/ 60 h 61"/>
                    <a:gd name="T26" fmla="*/ 20 w 59"/>
                    <a:gd name="T27" fmla="*/ 61 h 61"/>
                    <a:gd name="T28" fmla="*/ 16 w 59"/>
                    <a:gd name="T29" fmla="*/ 61 h 61"/>
                    <a:gd name="T30" fmla="*/ 12 w 59"/>
                    <a:gd name="T31" fmla="*/ 61 h 61"/>
                    <a:gd name="T32" fmla="*/ 8 w 59"/>
                    <a:gd name="T33" fmla="*/ 60 h 61"/>
                    <a:gd name="T34" fmla="*/ 2 w 59"/>
                    <a:gd name="T35" fmla="*/ 54 h 61"/>
                    <a:gd name="T36" fmla="*/ 0 w 59"/>
                    <a:gd name="T37" fmla="*/ 45 h 61"/>
                    <a:gd name="T38" fmla="*/ 4 w 59"/>
                    <a:gd name="T39" fmla="*/ 33 h 61"/>
                    <a:gd name="T40" fmla="*/ 12 w 59"/>
                    <a:gd name="T41" fmla="*/ 20 h 61"/>
                    <a:gd name="T42" fmla="*/ 18 w 59"/>
                    <a:gd name="T43" fmla="*/ 14 h 61"/>
                    <a:gd name="T44" fmla="*/ 24 w 59"/>
                    <a:gd name="T45" fmla="*/ 9 h 61"/>
                    <a:gd name="T46" fmla="*/ 30 w 59"/>
                    <a:gd name="T47" fmla="*/ 5 h 61"/>
                    <a:gd name="T48" fmla="*/ 36 w 59"/>
                    <a:gd name="T49" fmla="*/ 2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9" h="61">
                      <a:moveTo>
                        <a:pt x="36" y="2"/>
                      </a:moveTo>
                      <a:cubicBezTo>
                        <a:pt x="38" y="2"/>
                        <a:pt x="39" y="1"/>
                        <a:pt x="41" y="1"/>
                      </a:cubicBezTo>
                      <a:cubicBezTo>
                        <a:pt x="43" y="0"/>
                        <a:pt x="45" y="0"/>
                        <a:pt x="46" y="1"/>
                      </a:cubicBezTo>
                      <a:cubicBezTo>
                        <a:pt x="48" y="1"/>
                        <a:pt x="49" y="1"/>
                        <a:pt x="50" y="2"/>
                      </a:cubicBezTo>
                      <a:cubicBezTo>
                        <a:pt x="52" y="2"/>
                        <a:pt x="53" y="3"/>
                        <a:pt x="54" y="4"/>
                      </a:cubicBezTo>
                      <a:cubicBezTo>
                        <a:pt x="56" y="6"/>
                        <a:pt x="57" y="9"/>
                        <a:pt x="58" y="12"/>
                      </a:cubicBezTo>
                      <a:cubicBezTo>
                        <a:pt x="59" y="15"/>
                        <a:pt x="59" y="19"/>
                        <a:pt x="58" y="22"/>
                      </a:cubicBezTo>
                      <a:cubicBezTo>
                        <a:pt x="58" y="26"/>
                        <a:pt x="57" y="29"/>
                        <a:pt x="55" y="33"/>
                      </a:cubicBezTo>
                      <a:cubicBezTo>
                        <a:pt x="53" y="37"/>
                        <a:pt x="51" y="40"/>
                        <a:pt x="48" y="43"/>
                      </a:cubicBezTo>
                      <a:cubicBezTo>
                        <a:pt x="47" y="45"/>
                        <a:pt x="45" y="47"/>
                        <a:pt x="43" y="49"/>
                      </a:cubicBezTo>
                      <a:cubicBezTo>
                        <a:pt x="41" y="50"/>
                        <a:pt x="39" y="52"/>
                        <a:pt x="37" y="53"/>
                      </a:cubicBezTo>
                      <a:cubicBezTo>
                        <a:pt x="35" y="55"/>
                        <a:pt x="33" y="56"/>
                        <a:pt x="31" y="57"/>
                      </a:cubicBezTo>
                      <a:cubicBezTo>
                        <a:pt x="29" y="58"/>
                        <a:pt x="27" y="59"/>
                        <a:pt x="25" y="60"/>
                      </a:cubicBezTo>
                      <a:cubicBezTo>
                        <a:pt x="23" y="60"/>
                        <a:pt x="22" y="61"/>
                        <a:pt x="20" y="61"/>
                      </a:cubicBezTo>
                      <a:cubicBezTo>
                        <a:pt x="19" y="61"/>
                        <a:pt x="17" y="61"/>
                        <a:pt x="16" y="61"/>
                      </a:cubicBezTo>
                      <a:cubicBezTo>
                        <a:pt x="15" y="61"/>
                        <a:pt x="13" y="61"/>
                        <a:pt x="12" y="61"/>
                      </a:cubicBezTo>
                      <a:cubicBezTo>
                        <a:pt x="11" y="61"/>
                        <a:pt x="9" y="61"/>
                        <a:pt x="8" y="60"/>
                      </a:cubicBezTo>
                      <a:cubicBezTo>
                        <a:pt x="5" y="59"/>
                        <a:pt x="3" y="57"/>
                        <a:pt x="2" y="54"/>
                      </a:cubicBezTo>
                      <a:cubicBezTo>
                        <a:pt x="0" y="52"/>
                        <a:pt x="0" y="49"/>
                        <a:pt x="0" y="45"/>
                      </a:cubicBezTo>
                      <a:cubicBezTo>
                        <a:pt x="1" y="41"/>
                        <a:pt x="2" y="37"/>
                        <a:pt x="4" y="33"/>
                      </a:cubicBezTo>
                      <a:cubicBezTo>
                        <a:pt x="6" y="29"/>
                        <a:pt x="8" y="24"/>
                        <a:pt x="12" y="20"/>
                      </a:cubicBezTo>
                      <a:cubicBezTo>
                        <a:pt x="14" y="18"/>
                        <a:pt x="16" y="16"/>
                        <a:pt x="18" y="14"/>
                      </a:cubicBezTo>
                      <a:cubicBezTo>
                        <a:pt x="20" y="12"/>
                        <a:pt x="22" y="10"/>
                        <a:pt x="24" y="9"/>
                      </a:cubicBezTo>
                      <a:cubicBezTo>
                        <a:pt x="26" y="7"/>
                        <a:pt x="28" y="6"/>
                        <a:pt x="30" y="5"/>
                      </a:cubicBezTo>
                      <a:cubicBezTo>
                        <a:pt x="32" y="4"/>
                        <a:pt x="34" y="3"/>
                        <a:pt x="36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0" name="Freeform 68">
                  <a:extLst>
                    <a:ext uri="{FF2B5EF4-FFF2-40B4-BE49-F238E27FC236}">
                      <a16:creationId xmlns:a16="http://schemas.microsoft.com/office/drawing/2014/main" id="{FC88CD64-1A1B-4AA8-9D87-67E4CD3B97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1523" y="2250212"/>
                  <a:ext cx="52439" cy="59249"/>
                </a:xfrm>
                <a:custGeom>
                  <a:avLst/>
                  <a:gdLst>
                    <a:gd name="T0" fmla="*/ 34 w 58"/>
                    <a:gd name="T1" fmla="*/ 1 h 65"/>
                    <a:gd name="T2" fmla="*/ 36 w 58"/>
                    <a:gd name="T3" fmla="*/ 1 h 65"/>
                    <a:gd name="T4" fmla="*/ 38 w 58"/>
                    <a:gd name="T5" fmla="*/ 1 h 65"/>
                    <a:gd name="T6" fmla="*/ 40 w 58"/>
                    <a:gd name="T7" fmla="*/ 0 h 65"/>
                    <a:gd name="T8" fmla="*/ 42 w 58"/>
                    <a:gd name="T9" fmla="*/ 1 h 65"/>
                    <a:gd name="T10" fmla="*/ 51 w 58"/>
                    <a:gd name="T11" fmla="*/ 4 h 65"/>
                    <a:gd name="T12" fmla="*/ 56 w 58"/>
                    <a:gd name="T13" fmla="*/ 10 h 65"/>
                    <a:gd name="T14" fmla="*/ 58 w 58"/>
                    <a:gd name="T15" fmla="*/ 19 h 65"/>
                    <a:gd name="T16" fmla="*/ 57 w 58"/>
                    <a:gd name="T17" fmla="*/ 29 h 65"/>
                    <a:gd name="T18" fmla="*/ 51 w 58"/>
                    <a:gd name="T19" fmla="*/ 40 h 65"/>
                    <a:gd name="T20" fmla="*/ 43 w 58"/>
                    <a:gd name="T21" fmla="*/ 50 h 65"/>
                    <a:gd name="T22" fmla="*/ 32 w 58"/>
                    <a:gd name="T23" fmla="*/ 58 h 65"/>
                    <a:gd name="T24" fmla="*/ 21 w 58"/>
                    <a:gd name="T25" fmla="*/ 64 h 65"/>
                    <a:gd name="T26" fmla="*/ 20 w 58"/>
                    <a:gd name="T27" fmla="*/ 64 h 65"/>
                    <a:gd name="T28" fmla="*/ 20 w 58"/>
                    <a:gd name="T29" fmla="*/ 64 h 65"/>
                    <a:gd name="T30" fmla="*/ 20 w 58"/>
                    <a:gd name="T31" fmla="*/ 64 h 65"/>
                    <a:gd name="T32" fmla="*/ 20 w 58"/>
                    <a:gd name="T33" fmla="*/ 64 h 65"/>
                    <a:gd name="T34" fmla="*/ 10 w 58"/>
                    <a:gd name="T35" fmla="*/ 64 h 65"/>
                    <a:gd name="T36" fmla="*/ 3 w 58"/>
                    <a:gd name="T37" fmla="*/ 59 h 65"/>
                    <a:gd name="T38" fmla="*/ 0 w 58"/>
                    <a:gd name="T39" fmla="*/ 49 h 65"/>
                    <a:gd name="T40" fmla="*/ 3 w 58"/>
                    <a:gd name="T41" fmla="*/ 35 h 65"/>
                    <a:gd name="T42" fmla="*/ 9 w 58"/>
                    <a:gd name="T43" fmla="*/ 23 h 65"/>
                    <a:gd name="T44" fmla="*/ 16 w 58"/>
                    <a:gd name="T45" fmla="*/ 13 h 65"/>
                    <a:gd name="T46" fmla="*/ 25 w 58"/>
                    <a:gd name="T47" fmla="*/ 6 h 65"/>
                    <a:gd name="T48" fmla="*/ 34 w 58"/>
                    <a:gd name="T49" fmla="*/ 1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8" h="65">
                      <a:moveTo>
                        <a:pt x="34" y="1"/>
                      </a:moveTo>
                      <a:cubicBezTo>
                        <a:pt x="35" y="1"/>
                        <a:pt x="36" y="1"/>
                        <a:pt x="36" y="1"/>
                      </a:cubicBezTo>
                      <a:cubicBezTo>
                        <a:pt x="37" y="1"/>
                        <a:pt x="38" y="1"/>
                        <a:pt x="38" y="1"/>
                      </a:cubicBezTo>
                      <a:cubicBezTo>
                        <a:pt x="39" y="1"/>
                        <a:pt x="40" y="1"/>
                        <a:pt x="40" y="0"/>
                      </a:cubicBezTo>
                      <a:cubicBezTo>
                        <a:pt x="41" y="1"/>
                        <a:pt x="42" y="1"/>
                        <a:pt x="42" y="1"/>
                      </a:cubicBezTo>
                      <a:cubicBezTo>
                        <a:pt x="46" y="1"/>
                        <a:pt x="48" y="2"/>
                        <a:pt x="51" y="4"/>
                      </a:cubicBezTo>
                      <a:cubicBezTo>
                        <a:pt x="53" y="5"/>
                        <a:pt x="55" y="8"/>
                        <a:pt x="56" y="10"/>
                      </a:cubicBezTo>
                      <a:cubicBezTo>
                        <a:pt x="57" y="13"/>
                        <a:pt x="58" y="16"/>
                        <a:pt x="58" y="19"/>
                      </a:cubicBezTo>
                      <a:cubicBezTo>
                        <a:pt x="58" y="22"/>
                        <a:pt x="58" y="26"/>
                        <a:pt x="57" y="29"/>
                      </a:cubicBezTo>
                      <a:cubicBezTo>
                        <a:pt x="55" y="33"/>
                        <a:pt x="54" y="36"/>
                        <a:pt x="51" y="40"/>
                      </a:cubicBezTo>
                      <a:cubicBezTo>
                        <a:pt x="49" y="44"/>
                        <a:pt x="46" y="47"/>
                        <a:pt x="43" y="50"/>
                      </a:cubicBezTo>
                      <a:cubicBezTo>
                        <a:pt x="40" y="53"/>
                        <a:pt x="36" y="56"/>
                        <a:pt x="32" y="58"/>
                      </a:cubicBezTo>
                      <a:cubicBezTo>
                        <a:pt x="29" y="61"/>
                        <a:pt x="25" y="63"/>
                        <a:pt x="21" y="64"/>
                      </a:cubicBezTo>
                      <a:cubicBezTo>
                        <a:pt x="21" y="64"/>
                        <a:pt x="20" y="64"/>
                        <a:pt x="20" y="64"/>
                      </a:cubicBezTo>
                      <a:cubicBezTo>
                        <a:pt x="20" y="64"/>
                        <a:pt x="20" y="64"/>
                        <a:pt x="20" y="64"/>
                      </a:cubicBezTo>
                      <a:cubicBezTo>
                        <a:pt x="20" y="64"/>
                        <a:pt x="20" y="64"/>
                        <a:pt x="20" y="64"/>
                      </a:cubicBezTo>
                      <a:cubicBezTo>
                        <a:pt x="20" y="64"/>
                        <a:pt x="20" y="64"/>
                        <a:pt x="20" y="64"/>
                      </a:cubicBezTo>
                      <a:cubicBezTo>
                        <a:pt x="16" y="65"/>
                        <a:pt x="12" y="65"/>
                        <a:pt x="10" y="64"/>
                      </a:cubicBezTo>
                      <a:cubicBezTo>
                        <a:pt x="7" y="63"/>
                        <a:pt x="4" y="62"/>
                        <a:pt x="3" y="59"/>
                      </a:cubicBezTo>
                      <a:cubicBezTo>
                        <a:pt x="1" y="56"/>
                        <a:pt x="0" y="53"/>
                        <a:pt x="0" y="49"/>
                      </a:cubicBezTo>
                      <a:cubicBezTo>
                        <a:pt x="0" y="45"/>
                        <a:pt x="1" y="40"/>
                        <a:pt x="3" y="35"/>
                      </a:cubicBezTo>
                      <a:cubicBezTo>
                        <a:pt x="4" y="31"/>
                        <a:pt x="6" y="27"/>
                        <a:pt x="9" y="23"/>
                      </a:cubicBezTo>
                      <a:cubicBezTo>
                        <a:pt x="11" y="20"/>
                        <a:pt x="13" y="16"/>
                        <a:pt x="16" y="13"/>
                      </a:cubicBezTo>
                      <a:cubicBezTo>
                        <a:pt x="19" y="10"/>
                        <a:pt x="22" y="8"/>
                        <a:pt x="25" y="6"/>
                      </a:cubicBezTo>
                      <a:cubicBezTo>
                        <a:pt x="28" y="4"/>
                        <a:pt x="31" y="2"/>
                        <a:pt x="34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1" name="Freeform 69">
                  <a:extLst>
                    <a:ext uri="{FF2B5EF4-FFF2-40B4-BE49-F238E27FC236}">
                      <a16:creationId xmlns:a16="http://schemas.microsoft.com/office/drawing/2014/main" id="{46F1E303-FF88-49F8-9472-1805F789B5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1988" y="2346237"/>
                  <a:ext cx="56525" cy="63336"/>
                </a:xfrm>
                <a:custGeom>
                  <a:avLst/>
                  <a:gdLst>
                    <a:gd name="T0" fmla="*/ 35 w 62"/>
                    <a:gd name="T1" fmla="*/ 0 h 70"/>
                    <a:gd name="T2" fmla="*/ 44 w 62"/>
                    <a:gd name="T3" fmla="*/ 0 h 70"/>
                    <a:gd name="T4" fmla="*/ 52 w 62"/>
                    <a:gd name="T5" fmla="*/ 1 h 70"/>
                    <a:gd name="T6" fmla="*/ 57 w 62"/>
                    <a:gd name="T7" fmla="*/ 6 h 70"/>
                    <a:gd name="T8" fmla="*/ 61 w 62"/>
                    <a:gd name="T9" fmla="*/ 12 h 70"/>
                    <a:gd name="T10" fmla="*/ 61 w 62"/>
                    <a:gd name="T11" fmla="*/ 23 h 70"/>
                    <a:gd name="T12" fmla="*/ 57 w 62"/>
                    <a:gd name="T13" fmla="*/ 35 h 70"/>
                    <a:gd name="T14" fmla="*/ 50 w 62"/>
                    <a:gd name="T15" fmla="*/ 48 h 70"/>
                    <a:gd name="T16" fmla="*/ 40 w 62"/>
                    <a:gd name="T17" fmla="*/ 60 h 70"/>
                    <a:gd name="T18" fmla="*/ 36 w 62"/>
                    <a:gd name="T19" fmla="*/ 64 h 70"/>
                    <a:gd name="T20" fmla="*/ 31 w 62"/>
                    <a:gd name="T21" fmla="*/ 66 h 70"/>
                    <a:gd name="T22" fmla="*/ 27 w 62"/>
                    <a:gd name="T23" fmla="*/ 68 h 70"/>
                    <a:gd name="T24" fmla="*/ 23 w 62"/>
                    <a:gd name="T25" fmla="*/ 69 h 70"/>
                    <a:gd name="T26" fmla="*/ 15 w 62"/>
                    <a:gd name="T27" fmla="*/ 70 h 70"/>
                    <a:gd name="T28" fmla="*/ 9 w 62"/>
                    <a:gd name="T29" fmla="*/ 67 h 70"/>
                    <a:gd name="T30" fmla="*/ 4 w 62"/>
                    <a:gd name="T31" fmla="*/ 62 h 70"/>
                    <a:gd name="T32" fmla="*/ 1 w 62"/>
                    <a:gd name="T33" fmla="*/ 54 h 70"/>
                    <a:gd name="T34" fmla="*/ 1 w 62"/>
                    <a:gd name="T35" fmla="*/ 39 h 70"/>
                    <a:gd name="T36" fmla="*/ 6 w 62"/>
                    <a:gd name="T37" fmla="*/ 24 h 70"/>
                    <a:gd name="T38" fmla="*/ 15 w 62"/>
                    <a:gd name="T39" fmla="*/ 12 h 70"/>
                    <a:gd name="T40" fmla="*/ 27 w 62"/>
                    <a:gd name="T41" fmla="*/ 4 h 70"/>
                    <a:gd name="T42" fmla="*/ 29 w 62"/>
                    <a:gd name="T43" fmla="*/ 3 h 70"/>
                    <a:gd name="T44" fmla="*/ 31 w 62"/>
                    <a:gd name="T45" fmla="*/ 2 h 70"/>
                    <a:gd name="T46" fmla="*/ 33 w 62"/>
                    <a:gd name="T47" fmla="*/ 1 h 70"/>
                    <a:gd name="T48" fmla="*/ 35 w 62"/>
                    <a:gd name="T49" fmla="*/ 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2" h="70">
                      <a:moveTo>
                        <a:pt x="35" y="0"/>
                      </a:moveTo>
                      <a:cubicBezTo>
                        <a:pt x="39" y="0"/>
                        <a:pt x="42" y="0"/>
                        <a:pt x="44" y="0"/>
                      </a:cubicBezTo>
                      <a:cubicBezTo>
                        <a:pt x="47" y="0"/>
                        <a:pt x="50" y="0"/>
                        <a:pt x="52" y="1"/>
                      </a:cubicBezTo>
                      <a:cubicBezTo>
                        <a:pt x="54" y="3"/>
                        <a:pt x="56" y="4"/>
                        <a:pt x="57" y="6"/>
                      </a:cubicBezTo>
                      <a:cubicBezTo>
                        <a:pt x="59" y="8"/>
                        <a:pt x="60" y="10"/>
                        <a:pt x="61" y="12"/>
                      </a:cubicBezTo>
                      <a:cubicBezTo>
                        <a:pt x="61" y="15"/>
                        <a:pt x="62" y="19"/>
                        <a:pt x="61" y="23"/>
                      </a:cubicBezTo>
                      <a:cubicBezTo>
                        <a:pt x="60" y="27"/>
                        <a:pt x="59" y="31"/>
                        <a:pt x="57" y="35"/>
                      </a:cubicBezTo>
                      <a:cubicBezTo>
                        <a:pt x="56" y="40"/>
                        <a:pt x="53" y="44"/>
                        <a:pt x="50" y="48"/>
                      </a:cubicBezTo>
                      <a:cubicBezTo>
                        <a:pt x="47" y="53"/>
                        <a:pt x="44" y="57"/>
                        <a:pt x="40" y="60"/>
                      </a:cubicBezTo>
                      <a:cubicBezTo>
                        <a:pt x="38" y="62"/>
                        <a:pt x="37" y="63"/>
                        <a:pt x="36" y="64"/>
                      </a:cubicBezTo>
                      <a:cubicBezTo>
                        <a:pt x="34" y="65"/>
                        <a:pt x="33" y="66"/>
                        <a:pt x="31" y="66"/>
                      </a:cubicBezTo>
                      <a:cubicBezTo>
                        <a:pt x="30" y="67"/>
                        <a:pt x="29" y="68"/>
                        <a:pt x="27" y="68"/>
                      </a:cubicBezTo>
                      <a:cubicBezTo>
                        <a:pt x="26" y="69"/>
                        <a:pt x="25" y="69"/>
                        <a:pt x="23" y="69"/>
                      </a:cubicBezTo>
                      <a:cubicBezTo>
                        <a:pt x="21" y="70"/>
                        <a:pt x="18" y="70"/>
                        <a:pt x="15" y="70"/>
                      </a:cubicBezTo>
                      <a:cubicBezTo>
                        <a:pt x="13" y="69"/>
                        <a:pt x="11" y="68"/>
                        <a:pt x="9" y="67"/>
                      </a:cubicBezTo>
                      <a:cubicBezTo>
                        <a:pt x="7" y="66"/>
                        <a:pt x="5" y="64"/>
                        <a:pt x="4" y="62"/>
                      </a:cubicBezTo>
                      <a:cubicBezTo>
                        <a:pt x="2" y="60"/>
                        <a:pt x="1" y="57"/>
                        <a:pt x="1" y="54"/>
                      </a:cubicBezTo>
                      <a:cubicBezTo>
                        <a:pt x="0" y="49"/>
                        <a:pt x="0" y="44"/>
                        <a:pt x="1" y="39"/>
                      </a:cubicBezTo>
                      <a:cubicBezTo>
                        <a:pt x="2" y="34"/>
                        <a:pt x="4" y="29"/>
                        <a:pt x="6" y="24"/>
                      </a:cubicBezTo>
                      <a:cubicBezTo>
                        <a:pt x="9" y="20"/>
                        <a:pt x="12" y="16"/>
                        <a:pt x="15" y="12"/>
                      </a:cubicBezTo>
                      <a:cubicBezTo>
                        <a:pt x="19" y="9"/>
                        <a:pt x="23" y="6"/>
                        <a:pt x="27" y="4"/>
                      </a:cubicBezTo>
                      <a:cubicBezTo>
                        <a:pt x="28" y="3"/>
                        <a:pt x="28" y="3"/>
                        <a:pt x="29" y="3"/>
                      </a:cubicBezTo>
                      <a:cubicBezTo>
                        <a:pt x="30" y="2"/>
                        <a:pt x="30" y="2"/>
                        <a:pt x="31" y="2"/>
                      </a:cubicBezTo>
                      <a:cubicBezTo>
                        <a:pt x="32" y="1"/>
                        <a:pt x="33" y="1"/>
                        <a:pt x="33" y="1"/>
                      </a:cubicBezTo>
                      <a:cubicBezTo>
                        <a:pt x="34" y="1"/>
                        <a:pt x="35" y="1"/>
                        <a:pt x="35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2" name="Freeform 70">
                  <a:extLst>
                    <a:ext uri="{FF2B5EF4-FFF2-40B4-BE49-F238E27FC236}">
                      <a16:creationId xmlns:a16="http://schemas.microsoft.com/office/drawing/2014/main" id="{52013697-57B4-412F-A6E2-CD5D1BDC62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8979" y="2411616"/>
                  <a:ext cx="62654" cy="72189"/>
                </a:xfrm>
                <a:custGeom>
                  <a:avLst/>
                  <a:gdLst>
                    <a:gd name="T0" fmla="*/ 43 w 69"/>
                    <a:gd name="T1" fmla="*/ 1 h 79"/>
                    <a:gd name="T2" fmla="*/ 47 w 69"/>
                    <a:gd name="T3" fmla="*/ 0 h 79"/>
                    <a:gd name="T4" fmla="*/ 51 w 69"/>
                    <a:gd name="T5" fmla="*/ 0 h 79"/>
                    <a:gd name="T6" fmla="*/ 54 w 69"/>
                    <a:gd name="T7" fmla="*/ 1 h 79"/>
                    <a:gd name="T8" fmla="*/ 57 w 69"/>
                    <a:gd name="T9" fmla="*/ 2 h 79"/>
                    <a:gd name="T10" fmla="*/ 64 w 69"/>
                    <a:gd name="T11" fmla="*/ 8 h 79"/>
                    <a:gd name="T12" fmla="*/ 68 w 69"/>
                    <a:gd name="T13" fmla="*/ 19 h 79"/>
                    <a:gd name="T14" fmla="*/ 68 w 69"/>
                    <a:gd name="T15" fmla="*/ 33 h 79"/>
                    <a:gd name="T16" fmla="*/ 64 w 69"/>
                    <a:gd name="T17" fmla="*/ 49 h 79"/>
                    <a:gd name="T18" fmla="*/ 58 w 69"/>
                    <a:gd name="T19" fmla="*/ 60 h 79"/>
                    <a:gd name="T20" fmla="*/ 50 w 69"/>
                    <a:gd name="T21" fmla="*/ 69 h 79"/>
                    <a:gd name="T22" fmla="*/ 41 w 69"/>
                    <a:gd name="T23" fmla="*/ 75 h 79"/>
                    <a:gd name="T24" fmla="*/ 31 w 69"/>
                    <a:gd name="T25" fmla="*/ 78 h 79"/>
                    <a:gd name="T26" fmla="*/ 26 w 69"/>
                    <a:gd name="T27" fmla="*/ 79 h 79"/>
                    <a:gd name="T28" fmla="*/ 21 w 69"/>
                    <a:gd name="T29" fmla="*/ 78 h 79"/>
                    <a:gd name="T30" fmla="*/ 17 w 69"/>
                    <a:gd name="T31" fmla="*/ 77 h 79"/>
                    <a:gd name="T32" fmla="*/ 12 w 69"/>
                    <a:gd name="T33" fmla="*/ 75 h 79"/>
                    <a:gd name="T34" fmla="*/ 3 w 69"/>
                    <a:gd name="T35" fmla="*/ 65 h 79"/>
                    <a:gd name="T36" fmla="*/ 0 w 69"/>
                    <a:gd name="T37" fmla="*/ 51 h 79"/>
                    <a:gd name="T38" fmla="*/ 3 w 69"/>
                    <a:gd name="T39" fmla="*/ 36 h 79"/>
                    <a:gd name="T40" fmla="*/ 12 w 69"/>
                    <a:gd name="T41" fmla="*/ 21 h 79"/>
                    <a:gd name="T42" fmla="*/ 19 w 69"/>
                    <a:gd name="T43" fmla="*/ 13 h 79"/>
                    <a:gd name="T44" fmla="*/ 27 w 69"/>
                    <a:gd name="T45" fmla="*/ 7 h 79"/>
                    <a:gd name="T46" fmla="*/ 35 w 69"/>
                    <a:gd name="T47" fmla="*/ 3 h 79"/>
                    <a:gd name="T48" fmla="*/ 43 w 69"/>
                    <a:gd name="T49" fmla="*/ 1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9" h="79">
                      <a:moveTo>
                        <a:pt x="43" y="1"/>
                      </a:moveTo>
                      <a:cubicBezTo>
                        <a:pt x="44" y="0"/>
                        <a:pt x="46" y="0"/>
                        <a:pt x="47" y="0"/>
                      </a:cubicBezTo>
                      <a:cubicBezTo>
                        <a:pt x="48" y="0"/>
                        <a:pt x="50" y="0"/>
                        <a:pt x="51" y="0"/>
                      </a:cubicBezTo>
                      <a:cubicBezTo>
                        <a:pt x="52" y="0"/>
                        <a:pt x="53" y="1"/>
                        <a:pt x="54" y="1"/>
                      </a:cubicBezTo>
                      <a:cubicBezTo>
                        <a:pt x="55" y="1"/>
                        <a:pt x="57" y="1"/>
                        <a:pt x="57" y="2"/>
                      </a:cubicBezTo>
                      <a:cubicBezTo>
                        <a:pt x="60" y="3"/>
                        <a:pt x="63" y="5"/>
                        <a:pt x="64" y="8"/>
                      </a:cubicBezTo>
                      <a:cubicBezTo>
                        <a:pt x="66" y="11"/>
                        <a:pt x="67" y="15"/>
                        <a:pt x="68" y="19"/>
                      </a:cubicBezTo>
                      <a:cubicBezTo>
                        <a:pt x="69" y="23"/>
                        <a:pt x="69" y="28"/>
                        <a:pt x="68" y="33"/>
                      </a:cubicBezTo>
                      <a:cubicBezTo>
                        <a:pt x="67" y="38"/>
                        <a:pt x="66" y="44"/>
                        <a:pt x="64" y="49"/>
                      </a:cubicBezTo>
                      <a:cubicBezTo>
                        <a:pt x="63" y="53"/>
                        <a:pt x="61" y="57"/>
                        <a:pt x="58" y="60"/>
                      </a:cubicBezTo>
                      <a:cubicBezTo>
                        <a:pt x="56" y="63"/>
                        <a:pt x="53" y="66"/>
                        <a:pt x="50" y="69"/>
                      </a:cubicBezTo>
                      <a:cubicBezTo>
                        <a:pt x="47" y="71"/>
                        <a:pt x="44" y="73"/>
                        <a:pt x="41" y="75"/>
                      </a:cubicBezTo>
                      <a:cubicBezTo>
                        <a:pt x="38" y="77"/>
                        <a:pt x="34" y="78"/>
                        <a:pt x="31" y="78"/>
                      </a:cubicBezTo>
                      <a:cubicBezTo>
                        <a:pt x="29" y="78"/>
                        <a:pt x="28" y="79"/>
                        <a:pt x="26" y="79"/>
                      </a:cubicBezTo>
                      <a:cubicBezTo>
                        <a:pt x="25" y="79"/>
                        <a:pt x="23" y="79"/>
                        <a:pt x="21" y="78"/>
                      </a:cubicBezTo>
                      <a:cubicBezTo>
                        <a:pt x="20" y="78"/>
                        <a:pt x="18" y="78"/>
                        <a:pt x="17" y="77"/>
                      </a:cubicBezTo>
                      <a:cubicBezTo>
                        <a:pt x="15" y="77"/>
                        <a:pt x="14" y="76"/>
                        <a:pt x="12" y="75"/>
                      </a:cubicBezTo>
                      <a:cubicBezTo>
                        <a:pt x="8" y="73"/>
                        <a:pt x="5" y="69"/>
                        <a:pt x="3" y="65"/>
                      </a:cubicBezTo>
                      <a:cubicBezTo>
                        <a:pt x="1" y="61"/>
                        <a:pt x="0" y="56"/>
                        <a:pt x="0" y="51"/>
                      </a:cubicBezTo>
                      <a:cubicBezTo>
                        <a:pt x="0" y="46"/>
                        <a:pt x="1" y="41"/>
                        <a:pt x="3" y="36"/>
                      </a:cubicBezTo>
                      <a:cubicBezTo>
                        <a:pt x="5" y="30"/>
                        <a:pt x="8" y="26"/>
                        <a:pt x="12" y="21"/>
                      </a:cubicBezTo>
                      <a:cubicBezTo>
                        <a:pt x="14" y="18"/>
                        <a:pt x="17" y="16"/>
                        <a:pt x="19" y="13"/>
                      </a:cubicBezTo>
                      <a:cubicBezTo>
                        <a:pt x="22" y="11"/>
                        <a:pt x="25" y="9"/>
                        <a:pt x="27" y="7"/>
                      </a:cubicBezTo>
                      <a:cubicBezTo>
                        <a:pt x="30" y="6"/>
                        <a:pt x="33" y="4"/>
                        <a:pt x="35" y="3"/>
                      </a:cubicBezTo>
                      <a:cubicBezTo>
                        <a:pt x="38" y="2"/>
                        <a:pt x="41" y="1"/>
                        <a:pt x="43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3" name="Freeform 71">
                  <a:extLst>
                    <a:ext uri="{FF2B5EF4-FFF2-40B4-BE49-F238E27FC236}">
                      <a16:creationId xmlns:a16="http://schemas.microsoft.com/office/drawing/2014/main" id="{0A0ECAB9-CF9F-4ECE-B7B5-C417AE4279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73933" y="2962565"/>
                  <a:ext cx="113050" cy="144378"/>
                </a:xfrm>
                <a:custGeom>
                  <a:avLst/>
                  <a:gdLst>
                    <a:gd name="T0" fmla="*/ 61 w 124"/>
                    <a:gd name="T1" fmla="*/ 1 h 158"/>
                    <a:gd name="T2" fmla="*/ 76 w 124"/>
                    <a:gd name="T3" fmla="*/ 5 h 158"/>
                    <a:gd name="T4" fmla="*/ 91 w 124"/>
                    <a:gd name="T5" fmla="*/ 14 h 158"/>
                    <a:gd name="T6" fmla="*/ 104 w 124"/>
                    <a:gd name="T7" fmla="*/ 28 h 158"/>
                    <a:gd name="T8" fmla="*/ 114 w 124"/>
                    <a:gd name="T9" fmla="*/ 46 h 158"/>
                    <a:gd name="T10" fmla="*/ 123 w 124"/>
                    <a:gd name="T11" fmla="*/ 77 h 158"/>
                    <a:gd name="T12" fmla="*/ 121 w 124"/>
                    <a:gd name="T13" fmla="*/ 109 h 158"/>
                    <a:gd name="T14" fmla="*/ 109 w 124"/>
                    <a:gd name="T15" fmla="*/ 136 h 158"/>
                    <a:gd name="T16" fmla="*/ 88 w 124"/>
                    <a:gd name="T17" fmla="*/ 154 h 158"/>
                    <a:gd name="T18" fmla="*/ 80 w 124"/>
                    <a:gd name="T19" fmla="*/ 157 h 158"/>
                    <a:gd name="T20" fmla="*/ 72 w 124"/>
                    <a:gd name="T21" fmla="*/ 158 h 158"/>
                    <a:gd name="T22" fmla="*/ 64 w 124"/>
                    <a:gd name="T23" fmla="*/ 158 h 158"/>
                    <a:gd name="T24" fmla="*/ 57 w 124"/>
                    <a:gd name="T25" fmla="*/ 157 h 158"/>
                    <a:gd name="T26" fmla="*/ 39 w 124"/>
                    <a:gd name="T27" fmla="*/ 150 h 158"/>
                    <a:gd name="T28" fmla="*/ 24 w 124"/>
                    <a:gd name="T29" fmla="*/ 138 h 158"/>
                    <a:gd name="T30" fmla="*/ 12 w 124"/>
                    <a:gd name="T31" fmla="*/ 121 h 158"/>
                    <a:gd name="T32" fmla="*/ 4 w 124"/>
                    <a:gd name="T33" fmla="*/ 101 h 158"/>
                    <a:gd name="T34" fmla="*/ 0 w 124"/>
                    <a:gd name="T35" fmla="*/ 70 h 158"/>
                    <a:gd name="T36" fmla="*/ 5 w 124"/>
                    <a:gd name="T37" fmla="*/ 42 h 158"/>
                    <a:gd name="T38" fmla="*/ 16 w 124"/>
                    <a:gd name="T39" fmla="*/ 19 h 158"/>
                    <a:gd name="T40" fmla="*/ 34 w 124"/>
                    <a:gd name="T41" fmla="*/ 5 h 158"/>
                    <a:gd name="T42" fmla="*/ 41 w 124"/>
                    <a:gd name="T43" fmla="*/ 2 h 158"/>
                    <a:gd name="T44" fmla="*/ 47 w 124"/>
                    <a:gd name="T45" fmla="*/ 1 h 158"/>
                    <a:gd name="T46" fmla="*/ 54 w 124"/>
                    <a:gd name="T47" fmla="*/ 0 h 158"/>
                    <a:gd name="T48" fmla="*/ 61 w 124"/>
                    <a:gd name="T49" fmla="*/ 1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4" h="158">
                      <a:moveTo>
                        <a:pt x="61" y="1"/>
                      </a:moveTo>
                      <a:cubicBezTo>
                        <a:pt x="66" y="1"/>
                        <a:pt x="72" y="3"/>
                        <a:pt x="76" y="5"/>
                      </a:cubicBezTo>
                      <a:cubicBezTo>
                        <a:pt x="81" y="7"/>
                        <a:pt x="86" y="10"/>
                        <a:pt x="91" y="14"/>
                      </a:cubicBezTo>
                      <a:cubicBezTo>
                        <a:pt x="95" y="18"/>
                        <a:pt x="100" y="22"/>
                        <a:pt x="104" y="28"/>
                      </a:cubicBezTo>
                      <a:cubicBezTo>
                        <a:pt x="108" y="33"/>
                        <a:pt x="111" y="39"/>
                        <a:pt x="114" y="46"/>
                      </a:cubicBezTo>
                      <a:cubicBezTo>
                        <a:pt x="119" y="56"/>
                        <a:pt x="122" y="67"/>
                        <a:pt x="123" y="77"/>
                      </a:cubicBezTo>
                      <a:cubicBezTo>
                        <a:pt x="124" y="88"/>
                        <a:pt x="123" y="99"/>
                        <a:pt x="121" y="109"/>
                      </a:cubicBezTo>
                      <a:cubicBezTo>
                        <a:pt x="119" y="119"/>
                        <a:pt x="115" y="129"/>
                        <a:pt x="109" y="136"/>
                      </a:cubicBezTo>
                      <a:cubicBezTo>
                        <a:pt x="103" y="144"/>
                        <a:pt x="96" y="151"/>
                        <a:pt x="88" y="154"/>
                      </a:cubicBezTo>
                      <a:cubicBezTo>
                        <a:pt x="85" y="155"/>
                        <a:pt x="82" y="156"/>
                        <a:pt x="80" y="157"/>
                      </a:cubicBezTo>
                      <a:cubicBezTo>
                        <a:pt x="77" y="157"/>
                        <a:pt x="75" y="158"/>
                        <a:pt x="72" y="158"/>
                      </a:cubicBezTo>
                      <a:cubicBezTo>
                        <a:pt x="69" y="158"/>
                        <a:pt x="67" y="158"/>
                        <a:pt x="64" y="158"/>
                      </a:cubicBezTo>
                      <a:cubicBezTo>
                        <a:pt x="62" y="158"/>
                        <a:pt x="59" y="158"/>
                        <a:pt x="57" y="157"/>
                      </a:cubicBezTo>
                      <a:cubicBezTo>
                        <a:pt x="51" y="156"/>
                        <a:pt x="45" y="153"/>
                        <a:pt x="39" y="150"/>
                      </a:cubicBezTo>
                      <a:cubicBezTo>
                        <a:pt x="34" y="147"/>
                        <a:pt x="29" y="143"/>
                        <a:pt x="24" y="138"/>
                      </a:cubicBezTo>
                      <a:cubicBezTo>
                        <a:pt x="20" y="133"/>
                        <a:pt x="16" y="127"/>
                        <a:pt x="12" y="121"/>
                      </a:cubicBezTo>
                      <a:cubicBezTo>
                        <a:pt x="9" y="115"/>
                        <a:pt x="6" y="108"/>
                        <a:pt x="4" y="101"/>
                      </a:cubicBezTo>
                      <a:cubicBezTo>
                        <a:pt x="2" y="90"/>
                        <a:pt x="0" y="80"/>
                        <a:pt x="0" y="70"/>
                      </a:cubicBezTo>
                      <a:cubicBezTo>
                        <a:pt x="0" y="60"/>
                        <a:pt x="2" y="51"/>
                        <a:pt x="5" y="42"/>
                      </a:cubicBezTo>
                      <a:cubicBezTo>
                        <a:pt x="7" y="33"/>
                        <a:pt x="11" y="26"/>
                        <a:pt x="16" y="19"/>
                      </a:cubicBezTo>
                      <a:cubicBezTo>
                        <a:pt x="21" y="13"/>
                        <a:pt x="27" y="8"/>
                        <a:pt x="34" y="5"/>
                      </a:cubicBezTo>
                      <a:cubicBezTo>
                        <a:pt x="36" y="4"/>
                        <a:pt x="38" y="3"/>
                        <a:pt x="41" y="2"/>
                      </a:cubicBezTo>
                      <a:cubicBezTo>
                        <a:pt x="43" y="2"/>
                        <a:pt x="45" y="1"/>
                        <a:pt x="47" y="1"/>
                      </a:cubicBezTo>
                      <a:cubicBezTo>
                        <a:pt x="50" y="0"/>
                        <a:pt x="52" y="0"/>
                        <a:pt x="54" y="0"/>
                      </a:cubicBezTo>
                      <a:cubicBezTo>
                        <a:pt x="57" y="0"/>
                        <a:pt x="59" y="0"/>
                        <a:pt x="61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4" name="Freeform 72">
                  <a:extLst>
                    <a:ext uri="{FF2B5EF4-FFF2-40B4-BE49-F238E27FC236}">
                      <a16:creationId xmlns:a16="http://schemas.microsoft.com/office/drawing/2014/main" id="{2F80D5AA-0FE1-497D-85A3-1DEC8E81F1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6017" y="2852239"/>
                  <a:ext cx="128714" cy="142335"/>
                </a:xfrm>
                <a:custGeom>
                  <a:avLst/>
                  <a:gdLst>
                    <a:gd name="T0" fmla="*/ 65 w 141"/>
                    <a:gd name="T1" fmla="*/ 0 h 156"/>
                    <a:gd name="T2" fmla="*/ 79 w 141"/>
                    <a:gd name="T3" fmla="*/ 2 h 156"/>
                    <a:gd name="T4" fmla="*/ 92 w 141"/>
                    <a:gd name="T5" fmla="*/ 8 h 156"/>
                    <a:gd name="T6" fmla="*/ 106 w 141"/>
                    <a:gd name="T7" fmla="*/ 17 h 156"/>
                    <a:gd name="T8" fmla="*/ 118 w 141"/>
                    <a:gd name="T9" fmla="*/ 29 h 156"/>
                    <a:gd name="T10" fmla="*/ 135 w 141"/>
                    <a:gd name="T11" fmla="*/ 57 h 156"/>
                    <a:gd name="T12" fmla="*/ 141 w 141"/>
                    <a:gd name="T13" fmla="*/ 88 h 156"/>
                    <a:gd name="T14" fmla="*/ 135 w 141"/>
                    <a:gd name="T15" fmla="*/ 119 h 156"/>
                    <a:gd name="T16" fmla="*/ 117 w 141"/>
                    <a:gd name="T17" fmla="*/ 143 h 156"/>
                    <a:gd name="T18" fmla="*/ 106 w 141"/>
                    <a:gd name="T19" fmla="*/ 150 h 156"/>
                    <a:gd name="T20" fmla="*/ 94 w 141"/>
                    <a:gd name="T21" fmla="*/ 154 h 156"/>
                    <a:gd name="T22" fmla="*/ 82 w 141"/>
                    <a:gd name="T23" fmla="*/ 156 h 156"/>
                    <a:gd name="T24" fmla="*/ 70 w 141"/>
                    <a:gd name="T25" fmla="*/ 155 h 156"/>
                    <a:gd name="T26" fmla="*/ 54 w 141"/>
                    <a:gd name="T27" fmla="*/ 151 h 156"/>
                    <a:gd name="T28" fmla="*/ 39 w 141"/>
                    <a:gd name="T29" fmla="*/ 143 h 156"/>
                    <a:gd name="T30" fmla="*/ 26 w 141"/>
                    <a:gd name="T31" fmla="*/ 131 h 156"/>
                    <a:gd name="T32" fmla="*/ 15 w 141"/>
                    <a:gd name="T33" fmla="*/ 116 h 156"/>
                    <a:gd name="T34" fmla="*/ 3 w 141"/>
                    <a:gd name="T35" fmla="*/ 87 h 156"/>
                    <a:gd name="T36" fmla="*/ 1 w 141"/>
                    <a:gd name="T37" fmla="*/ 58 h 156"/>
                    <a:gd name="T38" fmla="*/ 8 w 141"/>
                    <a:gd name="T39" fmla="*/ 32 h 156"/>
                    <a:gd name="T40" fmla="*/ 23 w 141"/>
                    <a:gd name="T41" fmla="*/ 13 h 156"/>
                    <a:gd name="T42" fmla="*/ 33 w 141"/>
                    <a:gd name="T43" fmla="*/ 7 h 156"/>
                    <a:gd name="T44" fmla="*/ 43 w 141"/>
                    <a:gd name="T45" fmla="*/ 2 h 156"/>
                    <a:gd name="T46" fmla="*/ 54 w 141"/>
                    <a:gd name="T47" fmla="*/ 0 h 156"/>
                    <a:gd name="T48" fmla="*/ 65 w 141"/>
                    <a:gd name="T49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41" h="156">
                      <a:moveTo>
                        <a:pt x="65" y="0"/>
                      </a:moveTo>
                      <a:cubicBezTo>
                        <a:pt x="70" y="0"/>
                        <a:pt x="74" y="1"/>
                        <a:pt x="79" y="2"/>
                      </a:cubicBezTo>
                      <a:cubicBezTo>
                        <a:pt x="83" y="4"/>
                        <a:pt x="88" y="6"/>
                        <a:pt x="92" y="8"/>
                      </a:cubicBezTo>
                      <a:cubicBezTo>
                        <a:pt x="97" y="10"/>
                        <a:pt x="101" y="13"/>
                        <a:pt x="106" y="17"/>
                      </a:cubicBezTo>
                      <a:cubicBezTo>
                        <a:pt x="110" y="20"/>
                        <a:pt x="114" y="24"/>
                        <a:pt x="118" y="29"/>
                      </a:cubicBezTo>
                      <a:cubicBezTo>
                        <a:pt x="125" y="37"/>
                        <a:pt x="131" y="47"/>
                        <a:pt x="135" y="57"/>
                      </a:cubicBezTo>
                      <a:cubicBezTo>
                        <a:pt x="139" y="67"/>
                        <a:pt x="141" y="78"/>
                        <a:pt x="141" y="88"/>
                      </a:cubicBezTo>
                      <a:cubicBezTo>
                        <a:pt x="141" y="99"/>
                        <a:pt x="139" y="109"/>
                        <a:pt x="135" y="119"/>
                      </a:cubicBezTo>
                      <a:cubicBezTo>
                        <a:pt x="131" y="128"/>
                        <a:pt x="125" y="137"/>
                        <a:pt x="117" y="143"/>
                      </a:cubicBezTo>
                      <a:cubicBezTo>
                        <a:pt x="113" y="146"/>
                        <a:pt x="109" y="148"/>
                        <a:pt x="106" y="150"/>
                      </a:cubicBezTo>
                      <a:cubicBezTo>
                        <a:pt x="102" y="152"/>
                        <a:pt x="98" y="153"/>
                        <a:pt x="94" y="154"/>
                      </a:cubicBezTo>
                      <a:cubicBezTo>
                        <a:pt x="90" y="155"/>
                        <a:pt x="86" y="156"/>
                        <a:pt x="82" y="156"/>
                      </a:cubicBezTo>
                      <a:cubicBezTo>
                        <a:pt x="78" y="156"/>
                        <a:pt x="74" y="156"/>
                        <a:pt x="70" y="155"/>
                      </a:cubicBezTo>
                      <a:cubicBezTo>
                        <a:pt x="64" y="155"/>
                        <a:pt x="59" y="153"/>
                        <a:pt x="54" y="151"/>
                      </a:cubicBezTo>
                      <a:cubicBezTo>
                        <a:pt x="48" y="149"/>
                        <a:pt x="43" y="146"/>
                        <a:pt x="39" y="143"/>
                      </a:cubicBezTo>
                      <a:cubicBezTo>
                        <a:pt x="34" y="140"/>
                        <a:pt x="30" y="136"/>
                        <a:pt x="26" y="131"/>
                      </a:cubicBezTo>
                      <a:cubicBezTo>
                        <a:pt x="21" y="127"/>
                        <a:pt x="18" y="122"/>
                        <a:pt x="15" y="116"/>
                      </a:cubicBezTo>
                      <a:cubicBezTo>
                        <a:pt x="9" y="107"/>
                        <a:pt x="5" y="97"/>
                        <a:pt x="3" y="87"/>
                      </a:cubicBezTo>
                      <a:cubicBezTo>
                        <a:pt x="1" y="77"/>
                        <a:pt x="0" y="67"/>
                        <a:pt x="1" y="58"/>
                      </a:cubicBezTo>
                      <a:cubicBezTo>
                        <a:pt x="2" y="49"/>
                        <a:pt x="4" y="40"/>
                        <a:pt x="8" y="32"/>
                      </a:cubicBezTo>
                      <a:cubicBezTo>
                        <a:pt x="11" y="25"/>
                        <a:pt x="17" y="18"/>
                        <a:pt x="23" y="13"/>
                      </a:cubicBezTo>
                      <a:cubicBezTo>
                        <a:pt x="26" y="10"/>
                        <a:pt x="29" y="8"/>
                        <a:pt x="33" y="7"/>
                      </a:cubicBezTo>
                      <a:cubicBezTo>
                        <a:pt x="36" y="5"/>
                        <a:pt x="39" y="3"/>
                        <a:pt x="43" y="2"/>
                      </a:cubicBezTo>
                      <a:cubicBezTo>
                        <a:pt x="46" y="1"/>
                        <a:pt x="50" y="1"/>
                        <a:pt x="54" y="0"/>
                      </a:cubicBezTo>
                      <a:cubicBezTo>
                        <a:pt x="57" y="0"/>
                        <a:pt x="61" y="0"/>
                        <a:pt x="65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5" name="Freeform 73">
                  <a:extLst>
                    <a:ext uri="{FF2B5EF4-FFF2-40B4-BE49-F238E27FC236}">
                      <a16:creationId xmlns:a16="http://schemas.microsoft.com/office/drawing/2014/main" id="{0E0D0F23-46D1-4477-86FA-4570A3B01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9033" y="2698327"/>
                  <a:ext cx="140291" cy="134843"/>
                </a:xfrm>
                <a:custGeom>
                  <a:avLst/>
                  <a:gdLst>
                    <a:gd name="T0" fmla="*/ 65 w 154"/>
                    <a:gd name="T1" fmla="*/ 0 h 148"/>
                    <a:gd name="T2" fmla="*/ 77 w 154"/>
                    <a:gd name="T3" fmla="*/ 1 h 148"/>
                    <a:gd name="T4" fmla="*/ 88 w 154"/>
                    <a:gd name="T5" fmla="*/ 3 h 148"/>
                    <a:gd name="T6" fmla="*/ 100 w 154"/>
                    <a:gd name="T7" fmla="*/ 7 h 148"/>
                    <a:gd name="T8" fmla="*/ 112 w 154"/>
                    <a:gd name="T9" fmla="*/ 13 h 148"/>
                    <a:gd name="T10" fmla="*/ 136 w 154"/>
                    <a:gd name="T11" fmla="*/ 33 h 148"/>
                    <a:gd name="T12" fmla="*/ 150 w 154"/>
                    <a:gd name="T13" fmla="*/ 61 h 148"/>
                    <a:gd name="T14" fmla="*/ 152 w 154"/>
                    <a:gd name="T15" fmla="*/ 91 h 148"/>
                    <a:gd name="T16" fmla="*/ 141 w 154"/>
                    <a:gd name="T17" fmla="*/ 121 h 148"/>
                    <a:gd name="T18" fmla="*/ 129 w 154"/>
                    <a:gd name="T19" fmla="*/ 133 h 148"/>
                    <a:gd name="T20" fmla="*/ 114 w 154"/>
                    <a:gd name="T21" fmla="*/ 142 h 148"/>
                    <a:gd name="T22" fmla="*/ 98 w 154"/>
                    <a:gd name="T23" fmla="*/ 147 h 148"/>
                    <a:gd name="T24" fmla="*/ 81 w 154"/>
                    <a:gd name="T25" fmla="*/ 147 h 148"/>
                    <a:gd name="T26" fmla="*/ 67 w 154"/>
                    <a:gd name="T27" fmla="*/ 146 h 148"/>
                    <a:gd name="T28" fmla="*/ 54 w 154"/>
                    <a:gd name="T29" fmla="*/ 141 h 148"/>
                    <a:gd name="T30" fmla="*/ 42 w 154"/>
                    <a:gd name="T31" fmla="*/ 135 h 148"/>
                    <a:gd name="T32" fmla="*/ 30 w 154"/>
                    <a:gd name="T33" fmla="*/ 126 h 148"/>
                    <a:gd name="T34" fmla="*/ 11 w 154"/>
                    <a:gd name="T35" fmla="*/ 101 h 148"/>
                    <a:gd name="T36" fmla="*/ 1 w 154"/>
                    <a:gd name="T37" fmla="*/ 75 h 148"/>
                    <a:gd name="T38" fmla="*/ 2 w 154"/>
                    <a:gd name="T39" fmla="*/ 49 h 148"/>
                    <a:gd name="T40" fmla="*/ 12 w 154"/>
                    <a:gd name="T41" fmla="*/ 26 h 148"/>
                    <a:gd name="T42" fmla="*/ 22 w 154"/>
                    <a:gd name="T43" fmla="*/ 15 h 148"/>
                    <a:gd name="T44" fmla="*/ 35 w 154"/>
                    <a:gd name="T45" fmla="*/ 7 h 148"/>
                    <a:gd name="T46" fmla="*/ 49 w 154"/>
                    <a:gd name="T47" fmla="*/ 2 h 148"/>
                    <a:gd name="T48" fmla="*/ 65 w 154"/>
                    <a:gd name="T49" fmla="*/ 0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4" h="148">
                      <a:moveTo>
                        <a:pt x="65" y="0"/>
                      </a:moveTo>
                      <a:cubicBezTo>
                        <a:pt x="69" y="0"/>
                        <a:pt x="73" y="0"/>
                        <a:pt x="77" y="1"/>
                      </a:cubicBezTo>
                      <a:cubicBezTo>
                        <a:pt x="80" y="1"/>
                        <a:pt x="84" y="2"/>
                        <a:pt x="88" y="3"/>
                      </a:cubicBezTo>
                      <a:cubicBezTo>
                        <a:pt x="92" y="4"/>
                        <a:pt x="96" y="5"/>
                        <a:pt x="100" y="7"/>
                      </a:cubicBezTo>
                      <a:cubicBezTo>
                        <a:pt x="104" y="9"/>
                        <a:pt x="108" y="10"/>
                        <a:pt x="112" y="13"/>
                      </a:cubicBezTo>
                      <a:cubicBezTo>
                        <a:pt x="121" y="18"/>
                        <a:pt x="129" y="25"/>
                        <a:pt x="136" y="33"/>
                      </a:cubicBezTo>
                      <a:cubicBezTo>
                        <a:pt x="142" y="42"/>
                        <a:pt x="147" y="51"/>
                        <a:pt x="150" y="61"/>
                      </a:cubicBezTo>
                      <a:cubicBezTo>
                        <a:pt x="153" y="71"/>
                        <a:pt x="154" y="81"/>
                        <a:pt x="152" y="91"/>
                      </a:cubicBezTo>
                      <a:cubicBezTo>
                        <a:pt x="151" y="102"/>
                        <a:pt x="147" y="112"/>
                        <a:pt x="141" y="121"/>
                      </a:cubicBezTo>
                      <a:cubicBezTo>
                        <a:pt x="138" y="126"/>
                        <a:pt x="133" y="130"/>
                        <a:pt x="129" y="133"/>
                      </a:cubicBezTo>
                      <a:cubicBezTo>
                        <a:pt x="124" y="137"/>
                        <a:pt x="119" y="140"/>
                        <a:pt x="114" y="142"/>
                      </a:cubicBezTo>
                      <a:cubicBezTo>
                        <a:pt x="109" y="144"/>
                        <a:pt x="103" y="146"/>
                        <a:pt x="98" y="147"/>
                      </a:cubicBezTo>
                      <a:cubicBezTo>
                        <a:pt x="92" y="147"/>
                        <a:pt x="86" y="148"/>
                        <a:pt x="81" y="147"/>
                      </a:cubicBezTo>
                      <a:cubicBezTo>
                        <a:pt x="76" y="147"/>
                        <a:pt x="71" y="147"/>
                        <a:pt x="67" y="146"/>
                      </a:cubicBezTo>
                      <a:cubicBezTo>
                        <a:pt x="63" y="144"/>
                        <a:pt x="58" y="143"/>
                        <a:pt x="54" y="141"/>
                      </a:cubicBezTo>
                      <a:cubicBezTo>
                        <a:pt x="50" y="139"/>
                        <a:pt x="45" y="137"/>
                        <a:pt x="42" y="135"/>
                      </a:cubicBezTo>
                      <a:cubicBezTo>
                        <a:pt x="38" y="132"/>
                        <a:pt x="34" y="129"/>
                        <a:pt x="30" y="126"/>
                      </a:cubicBezTo>
                      <a:cubicBezTo>
                        <a:pt x="22" y="118"/>
                        <a:pt x="16" y="110"/>
                        <a:pt x="11" y="101"/>
                      </a:cubicBezTo>
                      <a:cubicBezTo>
                        <a:pt x="6" y="93"/>
                        <a:pt x="3" y="83"/>
                        <a:pt x="1" y="75"/>
                      </a:cubicBezTo>
                      <a:cubicBezTo>
                        <a:pt x="0" y="66"/>
                        <a:pt x="0" y="57"/>
                        <a:pt x="2" y="49"/>
                      </a:cubicBezTo>
                      <a:cubicBezTo>
                        <a:pt x="4" y="40"/>
                        <a:pt x="7" y="33"/>
                        <a:pt x="12" y="26"/>
                      </a:cubicBezTo>
                      <a:cubicBezTo>
                        <a:pt x="15" y="22"/>
                        <a:pt x="19" y="18"/>
                        <a:pt x="22" y="15"/>
                      </a:cubicBezTo>
                      <a:cubicBezTo>
                        <a:pt x="26" y="12"/>
                        <a:pt x="30" y="9"/>
                        <a:pt x="35" y="7"/>
                      </a:cubicBezTo>
                      <a:cubicBezTo>
                        <a:pt x="39" y="5"/>
                        <a:pt x="44" y="3"/>
                        <a:pt x="49" y="2"/>
                      </a:cubicBezTo>
                      <a:cubicBezTo>
                        <a:pt x="54" y="1"/>
                        <a:pt x="60" y="0"/>
                        <a:pt x="65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6" name="Freeform 74">
                  <a:extLst>
                    <a:ext uri="{FF2B5EF4-FFF2-40B4-BE49-F238E27FC236}">
                      <a16:creationId xmlns:a16="http://schemas.microsoft.com/office/drawing/2014/main" id="{6D75D4D6-7FD4-4120-9ED7-7772EDB326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76420" y="2515812"/>
                  <a:ext cx="143016" cy="121223"/>
                </a:xfrm>
                <a:custGeom>
                  <a:avLst/>
                  <a:gdLst>
                    <a:gd name="T0" fmla="*/ 67 w 157"/>
                    <a:gd name="T1" fmla="*/ 1 h 133"/>
                    <a:gd name="T2" fmla="*/ 74 w 157"/>
                    <a:gd name="T3" fmla="*/ 0 h 133"/>
                    <a:gd name="T4" fmla="*/ 80 w 157"/>
                    <a:gd name="T5" fmla="*/ 0 h 133"/>
                    <a:gd name="T6" fmla="*/ 87 w 157"/>
                    <a:gd name="T7" fmla="*/ 1 h 133"/>
                    <a:gd name="T8" fmla="*/ 94 w 157"/>
                    <a:gd name="T9" fmla="*/ 2 h 133"/>
                    <a:gd name="T10" fmla="*/ 123 w 157"/>
                    <a:gd name="T11" fmla="*/ 13 h 133"/>
                    <a:gd name="T12" fmla="*/ 145 w 157"/>
                    <a:gd name="T13" fmla="*/ 33 h 133"/>
                    <a:gd name="T14" fmla="*/ 155 w 157"/>
                    <a:gd name="T15" fmla="*/ 59 h 133"/>
                    <a:gd name="T16" fmla="*/ 153 w 157"/>
                    <a:gd name="T17" fmla="*/ 87 h 133"/>
                    <a:gd name="T18" fmla="*/ 143 w 157"/>
                    <a:gd name="T19" fmla="*/ 106 h 133"/>
                    <a:gd name="T20" fmla="*/ 128 w 157"/>
                    <a:gd name="T21" fmla="*/ 120 h 133"/>
                    <a:gd name="T22" fmla="*/ 109 w 157"/>
                    <a:gd name="T23" fmla="*/ 129 h 133"/>
                    <a:gd name="T24" fmla="*/ 88 w 157"/>
                    <a:gd name="T25" fmla="*/ 133 h 133"/>
                    <a:gd name="T26" fmla="*/ 78 w 157"/>
                    <a:gd name="T27" fmla="*/ 133 h 133"/>
                    <a:gd name="T28" fmla="*/ 69 w 157"/>
                    <a:gd name="T29" fmla="*/ 131 h 133"/>
                    <a:gd name="T30" fmla="*/ 59 w 157"/>
                    <a:gd name="T31" fmla="*/ 129 h 133"/>
                    <a:gd name="T32" fmla="*/ 50 w 157"/>
                    <a:gd name="T33" fmla="*/ 126 h 133"/>
                    <a:gd name="T34" fmla="*/ 25 w 157"/>
                    <a:gd name="T35" fmla="*/ 110 h 133"/>
                    <a:gd name="T36" fmla="*/ 8 w 157"/>
                    <a:gd name="T37" fmla="*/ 89 h 133"/>
                    <a:gd name="T38" fmla="*/ 1 w 157"/>
                    <a:gd name="T39" fmla="*/ 66 h 133"/>
                    <a:gd name="T40" fmla="*/ 3 w 157"/>
                    <a:gd name="T41" fmla="*/ 42 h 133"/>
                    <a:gd name="T42" fmla="*/ 13 w 157"/>
                    <a:gd name="T43" fmla="*/ 26 h 133"/>
                    <a:gd name="T44" fmla="*/ 27 w 157"/>
                    <a:gd name="T45" fmla="*/ 14 h 133"/>
                    <a:gd name="T46" fmla="*/ 46 w 157"/>
                    <a:gd name="T47" fmla="*/ 5 h 133"/>
                    <a:gd name="T48" fmla="*/ 67 w 157"/>
                    <a:gd name="T49" fmla="*/ 1 h 1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7" h="133">
                      <a:moveTo>
                        <a:pt x="67" y="1"/>
                      </a:moveTo>
                      <a:cubicBezTo>
                        <a:pt x="69" y="0"/>
                        <a:pt x="71" y="0"/>
                        <a:pt x="74" y="0"/>
                      </a:cubicBezTo>
                      <a:cubicBezTo>
                        <a:pt x="76" y="0"/>
                        <a:pt x="78" y="0"/>
                        <a:pt x="80" y="0"/>
                      </a:cubicBezTo>
                      <a:cubicBezTo>
                        <a:pt x="83" y="0"/>
                        <a:pt x="85" y="1"/>
                        <a:pt x="87" y="1"/>
                      </a:cubicBezTo>
                      <a:cubicBezTo>
                        <a:pt x="89" y="1"/>
                        <a:pt x="92" y="1"/>
                        <a:pt x="94" y="2"/>
                      </a:cubicBezTo>
                      <a:cubicBezTo>
                        <a:pt x="105" y="4"/>
                        <a:pt x="115" y="8"/>
                        <a:pt x="123" y="13"/>
                      </a:cubicBezTo>
                      <a:cubicBezTo>
                        <a:pt x="132" y="18"/>
                        <a:pt x="139" y="25"/>
                        <a:pt x="145" y="33"/>
                      </a:cubicBezTo>
                      <a:cubicBezTo>
                        <a:pt x="150" y="40"/>
                        <a:pt x="154" y="49"/>
                        <a:pt x="155" y="59"/>
                      </a:cubicBezTo>
                      <a:cubicBezTo>
                        <a:pt x="157" y="68"/>
                        <a:pt x="156" y="78"/>
                        <a:pt x="153" y="87"/>
                      </a:cubicBezTo>
                      <a:cubicBezTo>
                        <a:pt x="151" y="94"/>
                        <a:pt x="148" y="101"/>
                        <a:pt x="143" y="106"/>
                      </a:cubicBezTo>
                      <a:cubicBezTo>
                        <a:pt x="139" y="112"/>
                        <a:pt x="134" y="116"/>
                        <a:pt x="128" y="120"/>
                      </a:cubicBezTo>
                      <a:cubicBezTo>
                        <a:pt x="122" y="124"/>
                        <a:pt x="116" y="127"/>
                        <a:pt x="109" y="129"/>
                      </a:cubicBezTo>
                      <a:cubicBezTo>
                        <a:pt x="102" y="131"/>
                        <a:pt x="95" y="133"/>
                        <a:pt x="88" y="133"/>
                      </a:cubicBezTo>
                      <a:cubicBezTo>
                        <a:pt x="84" y="133"/>
                        <a:pt x="81" y="133"/>
                        <a:pt x="78" y="133"/>
                      </a:cubicBezTo>
                      <a:cubicBezTo>
                        <a:pt x="75" y="132"/>
                        <a:pt x="72" y="132"/>
                        <a:pt x="69" y="131"/>
                      </a:cubicBezTo>
                      <a:cubicBezTo>
                        <a:pt x="66" y="131"/>
                        <a:pt x="63" y="130"/>
                        <a:pt x="59" y="129"/>
                      </a:cubicBezTo>
                      <a:cubicBezTo>
                        <a:pt x="56" y="128"/>
                        <a:pt x="53" y="127"/>
                        <a:pt x="50" y="126"/>
                      </a:cubicBezTo>
                      <a:cubicBezTo>
                        <a:pt x="40" y="122"/>
                        <a:pt x="32" y="116"/>
                        <a:pt x="25" y="110"/>
                      </a:cubicBezTo>
                      <a:cubicBezTo>
                        <a:pt x="18" y="104"/>
                        <a:pt x="12" y="97"/>
                        <a:pt x="8" y="89"/>
                      </a:cubicBezTo>
                      <a:cubicBezTo>
                        <a:pt x="4" y="82"/>
                        <a:pt x="1" y="74"/>
                        <a:pt x="1" y="66"/>
                      </a:cubicBezTo>
                      <a:cubicBezTo>
                        <a:pt x="0" y="58"/>
                        <a:pt x="0" y="50"/>
                        <a:pt x="3" y="42"/>
                      </a:cubicBezTo>
                      <a:cubicBezTo>
                        <a:pt x="5" y="36"/>
                        <a:pt x="9" y="31"/>
                        <a:pt x="13" y="26"/>
                      </a:cubicBezTo>
                      <a:cubicBezTo>
                        <a:pt x="17" y="22"/>
                        <a:pt x="22" y="17"/>
                        <a:pt x="27" y="14"/>
                      </a:cubicBezTo>
                      <a:cubicBezTo>
                        <a:pt x="33" y="10"/>
                        <a:pt x="39" y="7"/>
                        <a:pt x="46" y="5"/>
                      </a:cubicBezTo>
                      <a:cubicBezTo>
                        <a:pt x="52" y="3"/>
                        <a:pt x="59" y="1"/>
                        <a:pt x="67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7" name="Freeform 75">
                  <a:extLst>
                    <a:ext uri="{FF2B5EF4-FFF2-40B4-BE49-F238E27FC236}">
                      <a16:creationId xmlns:a16="http://schemas.microsoft.com/office/drawing/2014/main" id="{4C7C0C4A-CE3D-4265-8612-78BDFBBCF8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15920" y="2331255"/>
                  <a:ext cx="137567" cy="106921"/>
                </a:xfrm>
                <a:custGeom>
                  <a:avLst/>
                  <a:gdLst>
                    <a:gd name="T0" fmla="*/ 64 w 151"/>
                    <a:gd name="T1" fmla="*/ 2 h 117"/>
                    <a:gd name="T2" fmla="*/ 66 w 151"/>
                    <a:gd name="T3" fmla="*/ 2 h 117"/>
                    <a:gd name="T4" fmla="*/ 68 w 151"/>
                    <a:gd name="T5" fmla="*/ 2 h 117"/>
                    <a:gd name="T6" fmla="*/ 70 w 151"/>
                    <a:gd name="T7" fmla="*/ 1 h 117"/>
                    <a:gd name="T8" fmla="*/ 71 w 151"/>
                    <a:gd name="T9" fmla="*/ 1 h 117"/>
                    <a:gd name="T10" fmla="*/ 100 w 151"/>
                    <a:gd name="T11" fmla="*/ 3 h 117"/>
                    <a:gd name="T12" fmla="*/ 125 w 151"/>
                    <a:gd name="T13" fmla="*/ 14 h 117"/>
                    <a:gd name="T14" fmla="*/ 143 w 151"/>
                    <a:gd name="T15" fmla="*/ 32 h 117"/>
                    <a:gd name="T16" fmla="*/ 151 w 151"/>
                    <a:gd name="T17" fmla="*/ 57 h 117"/>
                    <a:gd name="T18" fmla="*/ 145 w 151"/>
                    <a:gd name="T19" fmla="*/ 78 h 117"/>
                    <a:gd name="T20" fmla="*/ 131 w 151"/>
                    <a:gd name="T21" fmla="*/ 96 h 117"/>
                    <a:gd name="T22" fmla="*/ 110 w 151"/>
                    <a:gd name="T23" fmla="*/ 109 h 117"/>
                    <a:gd name="T24" fmla="*/ 86 w 151"/>
                    <a:gd name="T25" fmla="*/ 116 h 117"/>
                    <a:gd name="T26" fmla="*/ 81 w 151"/>
                    <a:gd name="T27" fmla="*/ 117 h 117"/>
                    <a:gd name="T28" fmla="*/ 77 w 151"/>
                    <a:gd name="T29" fmla="*/ 117 h 117"/>
                    <a:gd name="T30" fmla="*/ 72 w 151"/>
                    <a:gd name="T31" fmla="*/ 117 h 117"/>
                    <a:gd name="T32" fmla="*/ 68 w 151"/>
                    <a:gd name="T33" fmla="*/ 116 h 117"/>
                    <a:gd name="T34" fmla="*/ 39 w 151"/>
                    <a:gd name="T35" fmla="*/ 110 h 117"/>
                    <a:gd name="T36" fmla="*/ 17 w 151"/>
                    <a:gd name="T37" fmla="*/ 97 h 117"/>
                    <a:gd name="T38" fmla="*/ 4 w 151"/>
                    <a:gd name="T39" fmla="*/ 79 h 117"/>
                    <a:gd name="T40" fmla="*/ 1 w 151"/>
                    <a:gd name="T41" fmla="*/ 59 h 117"/>
                    <a:gd name="T42" fmla="*/ 5 w 151"/>
                    <a:gd name="T43" fmla="*/ 40 h 117"/>
                    <a:gd name="T44" fmla="*/ 19 w 151"/>
                    <a:gd name="T45" fmla="*/ 23 h 117"/>
                    <a:gd name="T46" fmla="*/ 39 w 151"/>
                    <a:gd name="T47" fmla="*/ 10 h 117"/>
                    <a:gd name="T48" fmla="*/ 64 w 151"/>
                    <a:gd name="T49" fmla="*/ 2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1" h="117">
                      <a:moveTo>
                        <a:pt x="64" y="2"/>
                      </a:moveTo>
                      <a:cubicBezTo>
                        <a:pt x="65" y="2"/>
                        <a:pt x="65" y="2"/>
                        <a:pt x="66" y="2"/>
                      </a:cubicBezTo>
                      <a:cubicBezTo>
                        <a:pt x="67" y="2"/>
                        <a:pt x="67" y="2"/>
                        <a:pt x="68" y="2"/>
                      </a:cubicBezTo>
                      <a:cubicBezTo>
                        <a:pt x="68" y="2"/>
                        <a:pt x="69" y="2"/>
                        <a:pt x="70" y="1"/>
                      </a:cubicBezTo>
                      <a:cubicBezTo>
                        <a:pt x="70" y="1"/>
                        <a:pt x="71" y="1"/>
                        <a:pt x="71" y="1"/>
                      </a:cubicBezTo>
                      <a:cubicBezTo>
                        <a:pt x="81" y="0"/>
                        <a:pt x="91" y="1"/>
                        <a:pt x="100" y="3"/>
                      </a:cubicBezTo>
                      <a:cubicBezTo>
                        <a:pt x="109" y="5"/>
                        <a:pt x="118" y="9"/>
                        <a:pt x="125" y="14"/>
                      </a:cubicBezTo>
                      <a:cubicBezTo>
                        <a:pt x="132" y="19"/>
                        <a:pt x="139" y="25"/>
                        <a:pt x="143" y="32"/>
                      </a:cubicBezTo>
                      <a:cubicBezTo>
                        <a:pt x="147" y="39"/>
                        <a:pt x="150" y="48"/>
                        <a:pt x="151" y="57"/>
                      </a:cubicBezTo>
                      <a:cubicBezTo>
                        <a:pt x="150" y="64"/>
                        <a:pt x="148" y="72"/>
                        <a:pt x="145" y="78"/>
                      </a:cubicBezTo>
                      <a:cubicBezTo>
                        <a:pt x="141" y="85"/>
                        <a:pt x="136" y="91"/>
                        <a:pt x="131" y="96"/>
                      </a:cubicBezTo>
                      <a:cubicBezTo>
                        <a:pt x="125" y="102"/>
                        <a:pt x="118" y="106"/>
                        <a:pt x="110" y="109"/>
                      </a:cubicBezTo>
                      <a:cubicBezTo>
                        <a:pt x="103" y="113"/>
                        <a:pt x="94" y="115"/>
                        <a:pt x="86" y="116"/>
                      </a:cubicBezTo>
                      <a:cubicBezTo>
                        <a:pt x="84" y="116"/>
                        <a:pt x="83" y="116"/>
                        <a:pt x="81" y="117"/>
                      </a:cubicBezTo>
                      <a:cubicBezTo>
                        <a:pt x="80" y="117"/>
                        <a:pt x="78" y="117"/>
                        <a:pt x="77" y="117"/>
                      </a:cubicBezTo>
                      <a:cubicBezTo>
                        <a:pt x="75" y="117"/>
                        <a:pt x="74" y="117"/>
                        <a:pt x="72" y="117"/>
                      </a:cubicBezTo>
                      <a:cubicBezTo>
                        <a:pt x="71" y="117"/>
                        <a:pt x="69" y="117"/>
                        <a:pt x="68" y="116"/>
                      </a:cubicBezTo>
                      <a:cubicBezTo>
                        <a:pt x="57" y="116"/>
                        <a:pt x="48" y="113"/>
                        <a:pt x="39" y="110"/>
                      </a:cubicBezTo>
                      <a:cubicBezTo>
                        <a:pt x="30" y="107"/>
                        <a:pt x="23" y="102"/>
                        <a:pt x="17" y="97"/>
                      </a:cubicBezTo>
                      <a:cubicBezTo>
                        <a:pt x="11" y="91"/>
                        <a:pt x="7" y="85"/>
                        <a:pt x="4" y="79"/>
                      </a:cubicBezTo>
                      <a:cubicBezTo>
                        <a:pt x="1" y="73"/>
                        <a:pt x="0" y="66"/>
                        <a:pt x="1" y="59"/>
                      </a:cubicBezTo>
                      <a:cubicBezTo>
                        <a:pt x="1" y="52"/>
                        <a:pt x="2" y="46"/>
                        <a:pt x="5" y="40"/>
                      </a:cubicBezTo>
                      <a:cubicBezTo>
                        <a:pt x="8" y="33"/>
                        <a:pt x="13" y="28"/>
                        <a:pt x="19" y="23"/>
                      </a:cubicBezTo>
                      <a:cubicBezTo>
                        <a:pt x="24" y="18"/>
                        <a:pt x="31" y="13"/>
                        <a:pt x="39" y="10"/>
                      </a:cubicBezTo>
                      <a:cubicBezTo>
                        <a:pt x="47" y="6"/>
                        <a:pt x="55" y="4"/>
                        <a:pt x="64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8" name="Freeform 76">
                  <a:extLst>
                    <a:ext uri="{FF2B5EF4-FFF2-40B4-BE49-F238E27FC236}">
                      <a16:creationId xmlns:a16="http://schemas.microsoft.com/office/drawing/2014/main" id="{2BF272F4-E907-4BCA-AE5E-DE5BD0D39E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9575" y="2173257"/>
                  <a:ext cx="125309" cy="92620"/>
                </a:xfrm>
                <a:custGeom>
                  <a:avLst/>
                  <a:gdLst>
                    <a:gd name="T0" fmla="*/ 60 w 138"/>
                    <a:gd name="T1" fmla="*/ 3 h 101"/>
                    <a:gd name="T2" fmla="*/ 84 w 138"/>
                    <a:gd name="T3" fmla="*/ 1 h 101"/>
                    <a:gd name="T4" fmla="*/ 107 w 138"/>
                    <a:gd name="T5" fmla="*/ 4 h 101"/>
                    <a:gd name="T6" fmla="*/ 125 w 138"/>
                    <a:gd name="T7" fmla="*/ 15 h 101"/>
                    <a:gd name="T8" fmla="*/ 135 w 138"/>
                    <a:gd name="T9" fmla="*/ 32 h 101"/>
                    <a:gd name="T10" fmla="*/ 136 w 138"/>
                    <a:gd name="T11" fmla="*/ 53 h 101"/>
                    <a:gd name="T12" fmla="*/ 127 w 138"/>
                    <a:gd name="T13" fmla="*/ 73 h 101"/>
                    <a:gd name="T14" fmla="*/ 107 w 138"/>
                    <a:gd name="T15" fmla="*/ 89 h 101"/>
                    <a:gd name="T16" fmla="*/ 80 w 138"/>
                    <a:gd name="T17" fmla="*/ 99 h 101"/>
                    <a:gd name="T18" fmla="*/ 80 w 138"/>
                    <a:gd name="T19" fmla="*/ 99 h 101"/>
                    <a:gd name="T20" fmla="*/ 80 w 138"/>
                    <a:gd name="T21" fmla="*/ 99 h 101"/>
                    <a:gd name="T22" fmla="*/ 80 w 138"/>
                    <a:gd name="T23" fmla="*/ 99 h 101"/>
                    <a:gd name="T24" fmla="*/ 80 w 138"/>
                    <a:gd name="T25" fmla="*/ 99 h 101"/>
                    <a:gd name="T26" fmla="*/ 52 w 138"/>
                    <a:gd name="T27" fmla="*/ 100 h 101"/>
                    <a:gd name="T28" fmla="*/ 29 w 138"/>
                    <a:gd name="T29" fmla="*/ 95 h 101"/>
                    <a:gd name="T30" fmla="*/ 11 w 138"/>
                    <a:gd name="T31" fmla="*/ 84 h 101"/>
                    <a:gd name="T32" fmla="*/ 2 w 138"/>
                    <a:gd name="T33" fmla="*/ 69 h 101"/>
                    <a:gd name="T34" fmla="*/ 2 w 138"/>
                    <a:gd name="T35" fmla="*/ 50 h 101"/>
                    <a:gd name="T36" fmla="*/ 11 w 138"/>
                    <a:gd name="T37" fmla="*/ 33 h 101"/>
                    <a:gd name="T38" fmla="*/ 27 w 138"/>
                    <a:gd name="T39" fmla="*/ 18 h 101"/>
                    <a:gd name="T40" fmla="*/ 50 w 138"/>
                    <a:gd name="T41" fmla="*/ 6 h 101"/>
                    <a:gd name="T42" fmla="*/ 53 w 138"/>
                    <a:gd name="T43" fmla="*/ 5 h 101"/>
                    <a:gd name="T44" fmla="*/ 55 w 138"/>
                    <a:gd name="T45" fmla="*/ 4 h 101"/>
                    <a:gd name="T46" fmla="*/ 57 w 138"/>
                    <a:gd name="T47" fmla="*/ 4 h 101"/>
                    <a:gd name="T48" fmla="*/ 60 w 138"/>
                    <a:gd name="T49" fmla="*/ 3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8" h="101">
                      <a:moveTo>
                        <a:pt x="60" y="3"/>
                      </a:moveTo>
                      <a:cubicBezTo>
                        <a:pt x="68" y="1"/>
                        <a:pt x="76" y="0"/>
                        <a:pt x="84" y="1"/>
                      </a:cubicBezTo>
                      <a:cubicBezTo>
                        <a:pt x="92" y="1"/>
                        <a:pt x="100" y="2"/>
                        <a:pt x="107" y="4"/>
                      </a:cubicBezTo>
                      <a:cubicBezTo>
                        <a:pt x="113" y="7"/>
                        <a:pt x="120" y="10"/>
                        <a:pt x="125" y="15"/>
                      </a:cubicBezTo>
                      <a:cubicBezTo>
                        <a:pt x="130" y="19"/>
                        <a:pt x="133" y="25"/>
                        <a:pt x="135" y="32"/>
                      </a:cubicBezTo>
                      <a:cubicBezTo>
                        <a:pt x="138" y="39"/>
                        <a:pt x="138" y="46"/>
                        <a:pt x="136" y="53"/>
                      </a:cubicBezTo>
                      <a:cubicBezTo>
                        <a:pt x="135" y="60"/>
                        <a:pt x="131" y="67"/>
                        <a:pt x="127" y="73"/>
                      </a:cubicBezTo>
                      <a:cubicBezTo>
                        <a:pt x="121" y="79"/>
                        <a:pt x="115" y="85"/>
                        <a:pt x="107" y="89"/>
                      </a:cubicBezTo>
                      <a:cubicBezTo>
                        <a:pt x="99" y="93"/>
                        <a:pt x="90" y="97"/>
                        <a:pt x="80" y="99"/>
                      </a:cubicBezTo>
                      <a:cubicBezTo>
                        <a:pt x="80" y="99"/>
                        <a:pt x="80" y="99"/>
                        <a:pt x="80" y="99"/>
                      </a:cubicBezTo>
                      <a:cubicBezTo>
                        <a:pt x="80" y="99"/>
                        <a:pt x="80" y="99"/>
                        <a:pt x="80" y="99"/>
                      </a:cubicBezTo>
                      <a:cubicBezTo>
                        <a:pt x="80" y="99"/>
                        <a:pt x="80" y="99"/>
                        <a:pt x="80" y="99"/>
                      </a:cubicBezTo>
                      <a:cubicBezTo>
                        <a:pt x="80" y="99"/>
                        <a:pt x="80" y="99"/>
                        <a:pt x="80" y="99"/>
                      </a:cubicBezTo>
                      <a:cubicBezTo>
                        <a:pt x="70" y="101"/>
                        <a:pt x="61" y="101"/>
                        <a:pt x="52" y="100"/>
                      </a:cubicBezTo>
                      <a:cubicBezTo>
                        <a:pt x="44" y="100"/>
                        <a:pt x="36" y="98"/>
                        <a:pt x="29" y="95"/>
                      </a:cubicBezTo>
                      <a:cubicBezTo>
                        <a:pt x="22" y="92"/>
                        <a:pt x="16" y="88"/>
                        <a:pt x="11" y="84"/>
                      </a:cubicBezTo>
                      <a:cubicBezTo>
                        <a:pt x="7" y="79"/>
                        <a:pt x="3" y="74"/>
                        <a:pt x="2" y="69"/>
                      </a:cubicBezTo>
                      <a:cubicBezTo>
                        <a:pt x="0" y="63"/>
                        <a:pt x="1" y="56"/>
                        <a:pt x="2" y="50"/>
                      </a:cubicBezTo>
                      <a:cubicBezTo>
                        <a:pt x="4" y="44"/>
                        <a:pt x="7" y="39"/>
                        <a:pt x="11" y="33"/>
                      </a:cubicBezTo>
                      <a:cubicBezTo>
                        <a:pt x="15" y="27"/>
                        <a:pt x="21" y="22"/>
                        <a:pt x="27" y="18"/>
                      </a:cubicBezTo>
                      <a:cubicBezTo>
                        <a:pt x="34" y="13"/>
                        <a:pt x="42" y="9"/>
                        <a:pt x="50" y="6"/>
                      </a:cubicBezTo>
                      <a:cubicBezTo>
                        <a:pt x="51" y="6"/>
                        <a:pt x="52" y="5"/>
                        <a:pt x="53" y="5"/>
                      </a:cubicBezTo>
                      <a:cubicBezTo>
                        <a:pt x="53" y="5"/>
                        <a:pt x="54" y="4"/>
                        <a:pt x="55" y="4"/>
                      </a:cubicBezTo>
                      <a:cubicBezTo>
                        <a:pt x="56" y="4"/>
                        <a:pt x="57" y="4"/>
                        <a:pt x="57" y="4"/>
                      </a:cubicBezTo>
                      <a:cubicBezTo>
                        <a:pt x="58" y="3"/>
                        <a:pt x="59" y="3"/>
                        <a:pt x="60" y="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9" name="Freeform 77">
                  <a:extLst>
                    <a:ext uri="{FF2B5EF4-FFF2-40B4-BE49-F238E27FC236}">
                      <a16:creationId xmlns:a16="http://schemas.microsoft.com/office/drawing/2014/main" id="{56715EE4-E0CB-41D9-823B-C1DE1A98AC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43050" y="2054758"/>
                  <a:ext cx="110326" cy="80361"/>
                </a:xfrm>
                <a:custGeom>
                  <a:avLst/>
                  <a:gdLst>
                    <a:gd name="T0" fmla="*/ 52 w 121"/>
                    <a:gd name="T1" fmla="*/ 3 h 88"/>
                    <a:gd name="T2" fmla="*/ 70 w 121"/>
                    <a:gd name="T3" fmla="*/ 0 h 88"/>
                    <a:gd name="T4" fmla="*/ 87 w 121"/>
                    <a:gd name="T5" fmla="*/ 1 h 88"/>
                    <a:gd name="T6" fmla="*/ 102 w 121"/>
                    <a:gd name="T7" fmla="*/ 5 h 88"/>
                    <a:gd name="T8" fmla="*/ 114 w 121"/>
                    <a:gd name="T9" fmla="*/ 14 h 88"/>
                    <a:gd name="T10" fmla="*/ 121 w 121"/>
                    <a:gd name="T11" fmla="*/ 31 h 88"/>
                    <a:gd name="T12" fmla="*/ 117 w 121"/>
                    <a:gd name="T13" fmla="*/ 48 h 88"/>
                    <a:gd name="T14" fmla="*/ 103 w 121"/>
                    <a:gd name="T15" fmla="*/ 65 h 88"/>
                    <a:gd name="T16" fmla="*/ 83 w 121"/>
                    <a:gd name="T17" fmla="*/ 79 h 88"/>
                    <a:gd name="T18" fmla="*/ 79 w 121"/>
                    <a:gd name="T19" fmla="*/ 80 h 88"/>
                    <a:gd name="T20" fmla="*/ 75 w 121"/>
                    <a:gd name="T21" fmla="*/ 82 h 88"/>
                    <a:gd name="T22" fmla="*/ 71 w 121"/>
                    <a:gd name="T23" fmla="*/ 83 h 88"/>
                    <a:gd name="T24" fmla="*/ 67 w 121"/>
                    <a:gd name="T25" fmla="*/ 84 h 88"/>
                    <a:gd name="T26" fmla="*/ 47 w 121"/>
                    <a:gd name="T27" fmla="*/ 87 h 88"/>
                    <a:gd name="T28" fmla="*/ 30 w 121"/>
                    <a:gd name="T29" fmla="*/ 86 h 88"/>
                    <a:gd name="T30" fmla="*/ 15 w 121"/>
                    <a:gd name="T31" fmla="*/ 81 h 88"/>
                    <a:gd name="T32" fmla="*/ 5 w 121"/>
                    <a:gd name="T33" fmla="*/ 72 h 88"/>
                    <a:gd name="T34" fmla="*/ 0 w 121"/>
                    <a:gd name="T35" fmla="*/ 58 h 88"/>
                    <a:gd name="T36" fmla="*/ 4 w 121"/>
                    <a:gd name="T37" fmla="*/ 42 h 88"/>
                    <a:gd name="T38" fmla="*/ 14 w 121"/>
                    <a:gd name="T39" fmla="*/ 27 h 88"/>
                    <a:gd name="T40" fmla="*/ 32 w 121"/>
                    <a:gd name="T41" fmla="*/ 12 h 88"/>
                    <a:gd name="T42" fmla="*/ 37 w 121"/>
                    <a:gd name="T43" fmla="*/ 10 h 88"/>
                    <a:gd name="T44" fmla="*/ 42 w 121"/>
                    <a:gd name="T45" fmla="*/ 7 h 88"/>
                    <a:gd name="T46" fmla="*/ 47 w 121"/>
                    <a:gd name="T47" fmla="*/ 5 h 88"/>
                    <a:gd name="T48" fmla="*/ 52 w 121"/>
                    <a:gd name="T49" fmla="*/ 3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1" h="88">
                      <a:moveTo>
                        <a:pt x="52" y="3"/>
                      </a:moveTo>
                      <a:cubicBezTo>
                        <a:pt x="58" y="2"/>
                        <a:pt x="64" y="1"/>
                        <a:pt x="70" y="0"/>
                      </a:cubicBezTo>
                      <a:cubicBezTo>
                        <a:pt x="76" y="0"/>
                        <a:pt x="81" y="0"/>
                        <a:pt x="87" y="1"/>
                      </a:cubicBezTo>
                      <a:cubicBezTo>
                        <a:pt x="92" y="2"/>
                        <a:pt x="97" y="3"/>
                        <a:pt x="102" y="5"/>
                      </a:cubicBezTo>
                      <a:cubicBezTo>
                        <a:pt x="106" y="8"/>
                        <a:pt x="111" y="11"/>
                        <a:pt x="114" y="14"/>
                      </a:cubicBezTo>
                      <a:cubicBezTo>
                        <a:pt x="118" y="19"/>
                        <a:pt x="120" y="25"/>
                        <a:pt x="121" y="31"/>
                      </a:cubicBezTo>
                      <a:cubicBezTo>
                        <a:pt x="121" y="36"/>
                        <a:pt x="120" y="43"/>
                        <a:pt x="117" y="48"/>
                      </a:cubicBezTo>
                      <a:cubicBezTo>
                        <a:pt x="114" y="54"/>
                        <a:pt x="109" y="60"/>
                        <a:pt x="103" y="65"/>
                      </a:cubicBezTo>
                      <a:cubicBezTo>
                        <a:pt x="98" y="71"/>
                        <a:pt x="90" y="75"/>
                        <a:pt x="83" y="79"/>
                      </a:cubicBezTo>
                      <a:cubicBezTo>
                        <a:pt x="81" y="79"/>
                        <a:pt x="80" y="80"/>
                        <a:pt x="79" y="80"/>
                      </a:cubicBezTo>
                      <a:cubicBezTo>
                        <a:pt x="77" y="81"/>
                        <a:pt x="76" y="81"/>
                        <a:pt x="75" y="82"/>
                      </a:cubicBezTo>
                      <a:cubicBezTo>
                        <a:pt x="73" y="82"/>
                        <a:pt x="72" y="83"/>
                        <a:pt x="71" y="83"/>
                      </a:cubicBezTo>
                      <a:cubicBezTo>
                        <a:pt x="69" y="84"/>
                        <a:pt x="68" y="84"/>
                        <a:pt x="67" y="84"/>
                      </a:cubicBezTo>
                      <a:cubicBezTo>
                        <a:pt x="60" y="86"/>
                        <a:pt x="54" y="87"/>
                        <a:pt x="47" y="87"/>
                      </a:cubicBezTo>
                      <a:cubicBezTo>
                        <a:pt x="41" y="88"/>
                        <a:pt x="35" y="87"/>
                        <a:pt x="30" y="86"/>
                      </a:cubicBezTo>
                      <a:cubicBezTo>
                        <a:pt x="24" y="85"/>
                        <a:pt x="20" y="83"/>
                        <a:pt x="15" y="81"/>
                      </a:cubicBezTo>
                      <a:cubicBezTo>
                        <a:pt x="11" y="78"/>
                        <a:pt x="8" y="75"/>
                        <a:pt x="5" y="72"/>
                      </a:cubicBezTo>
                      <a:cubicBezTo>
                        <a:pt x="2" y="68"/>
                        <a:pt x="0" y="63"/>
                        <a:pt x="0" y="58"/>
                      </a:cubicBezTo>
                      <a:cubicBezTo>
                        <a:pt x="0" y="53"/>
                        <a:pt x="1" y="48"/>
                        <a:pt x="4" y="42"/>
                      </a:cubicBezTo>
                      <a:cubicBezTo>
                        <a:pt x="6" y="37"/>
                        <a:pt x="10" y="32"/>
                        <a:pt x="14" y="27"/>
                      </a:cubicBezTo>
                      <a:cubicBezTo>
                        <a:pt x="19" y="22"/>
                        <a:pt x="25" y="17"/>
                        <a:pt x="32" y="12"/>
                      </a:cubicBezTo>
                      <a:cubicBezTo>
                        <a:pt x="34" y="12"/>
                        <a:pt x="35" y="11"/>
                        <a:pt x="37" y="10"/>
                      </a:cubicBezTo>
                      <a:cubicBezTo>
                        <a:pt x="39" y="9"/>
                        <a:pt x="40" y="8"/>
                        <a:pt x="42" y="7"/>
                      </a:cubicBezTo>
                      <a:cubicBezTo>
                        <a:pt x="44" y="6"/>
                        <a:pt x="45" y="6"/>
                        <a:pt x="47" y="5"/>
                      </a:cubicBezTo>
                      <a:cubicBezTo>
                        <a:pt x="49" y="4"/>
                        <a:pt x="50" y="4"/>
                        <a:pt x="52" y="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0" name="Freeform 78">
                  <a:extLst>
                    <a:ext uri="{FF2B5EF4-FFF2-40B4-BE49-F238E27FC236}">
                      <a16:creationId xmlns:a16="http://schemas.microsoft.com/office/drawing/2014/main" id="{EF1776CC-1B60-479C-A651-82ABBF8769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59964" y="1976440"/>
                  <a:ext cx="94663" cy="71508"/>
                </a:xfrm>
                <a:custGeom>
                  <a:avLst/>
                  <a:gdLst>
                    <a:gd name="T0" fmla="*/ 46 w 104"/>
                    <a:gd name="T1" fmla="*/ 5 h 78"/>
                    <a:gd name="T2" fmla="*/ 59 w 104"/>
                    <a:gd name="T3" fmla="*/ 1 h 78"/>
                    <a:gd name="T4" fmla="*/ 71 w 104"/>
                    <a:gd name="T5" fmla="*/ 0 h 78"/>
                    <a:gd name="T6" fmla="*/ 82 w 104"/>
                    <a:gd name="T7" fmla="*/ 2 h 78"/>
                    <a:gd name="T8" fmla="*/ 91 w 104"/>
                    <a:gd name="T9" fmla="*/ 6 h 78"/>
                    <a:gd name="T10" fmla="*/ 102 w 104"/>
                    <a:gd name="T11" fmla="*/ 17 h 78"/>
                    <a:gd name="T12" fmla="*/ 103 w 104"/>
                    <a:gd name="T13" fmla="*/ 31 h 78"/>
                    <a:gd name="T14" fmla="*/ 97 w 104"/>
                    <a:gd name="T15" fmla="*/ 46 h 78"/>
                    <a:gd name="T16" fmla="*/ 81 w 104"/>
                    <a:gd name="T17" fmla="*/ 61 h 78"/>
                    <a:gd name="T18" fmla="*/ 75 w 104"/>
                    <a:gd name="T19" fmla="*/ 65 h 78"/>
                    <a:gd name="T20" fmla="*/ 68 w 104"/>
                    <a:gd name="T21" fmla="*/ 69 h 78"/>
                    <a:gd name="T22" fmla="*/ 62 w 104"/>
                    <a:gd name="T23" fmla="*/ 72 h 78"/>
                    <a:gd name="T24" fmla="*/ 55 w 104"/>
                    <a:gd name="T25" fmla="*/ 74 h 78"/>
                    <a:gd name="T26" fmla="*/ 41 w 104"/>
                    <a:gd name="T27" fmla="*/ 77 h 78"/>
                    <a:gd name="T28" fmla="*/ 29 w 104"/>
                    <a:gd name="T29" fmla="*/ 78 h 78"/>
                    <a:gd name="T30" fmla="*/ 18 w 104"/>
                    <a:gd name="T31" fmla="*/ 77 h 78"/>
                    <a:gd name="T32" fmla="*/ 9 w 104"/>
                    <a:gd name="T33" fmla="*/ 73 h 78"/>
                    <a:gd name="T34" fmla="*/ 2 w 104"/>
                    <a:gd name="T35" fmla="*/ 63 h 78"/>
                    <a:gd name="T36" fmla="*/ 0 w 104"/>
                    <a:gd name="T37" fmla="*/ 50 h 78"/>
                    <a:gd name="T38" fmla="*/ 6 w 104"/>
                    <a:gd name="T39" fmla="*/ 36 h 78"/>
                    <a:gd name="T40" fmla="*/ 18 w 104"/>
                    <a:gd name="T41" fmla="*/ 21 h 78"/>
                    <a:gd name="T42" fmla="*/ 24 w 104"/>
                    <a:gd name="T43" fmla="*/ 16 h 78"/>
                    <a:gd name="T44" fmla="*/ 31 w 104"/>
                    <a:gd name="T45" fmla="*/ 12 h 78"/>
                    <a:gd name="T46" fmla="*/ 38 w 104"/>
                    <a:gd name="T47" fmla="*/ 8 h 78"/>
                    <a:gd name="T48" fmla="*/ 46 w 104"/>
                    <a:gd name="T49" fmla="*/ 5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4" h="78">
                      <a:moveTo>
                        <a:pt x="46" y="5"/>
                      </a:moveTo>
                      <a:cubicBezTo>
                        <a:pt x="50" y="3"/>
                        <a:pt x="54" y="2"/>
                        <a:pt x="59" y="1"/>
                      </a:cubicBezTo>
                      <a:cubicBezTo>
                        <a:pt x="63" y="1"/>
                        <a:pt x="67" y="0"/>
                        <a:pt x="71" y="0"/>
                      </a:cubicBezTo>
                      <a:cubicBezTo>
                        <a:pt x="75" y="0"/>
                        <a:pt x="78" y="1"/>
                        <a:pt x="82" y="2"/>
                      </a:cubicBezTo>
                      <a:cubicBezTo>
                        <a:pt x="85" y="3"/>
                        <a:pt x="89" y="4"/>
                        <a:pt x="91" y="6"/>
                      </a:cubicBezTo>
                      <a:cubicBezTo>
                        <a:pt x="96" y="9"/>
                        <a:pt x="100" y="12"/>
                        <a:pt x="102" y="17"/>
                      </a:cubicBezTo>
                      <a:cubicBezTo>
                        <a:pt x="104" y="21"/>
                        <a:pt x="104" y="26"/>
                        <a:pt x="103" y="31"/>
                      </a:cubicBezTo>
                      <a:cubicBezTo>
                        <a:pt x="103" y="36"/>
                        <a:pt x="100" y="41"/>
                        <a:pt x="97" y="46"/>
                      </a:cubicBezTo>
                      <a:cubicBezTo>
                        <a:pt x="93" y="51"/>
                        <a:pt x="88" y="56"/>
                        <a:pt x="81" y="61"/>
                      </a:cubicBezTo>
                      <a:cubicBezTo>
                        <a:pt x="79" y="62"/>
                        <a:pt x="77" y="64"/>
                        <a:pt x="75" y="65"/>
                      </a:cubicBezTo>
                      <a:cubicBezTo>
                        <a:pt x="73" y="66"/>
                        <a:pt x="71" y="68"/>
                        <a:pt x="68" y="69"/>
                      </a:cubicBezTo>
                      <a:cubicBezTo>
                        <a:pt x="66" y="70"/>
                        <a:pt x="64" y="71"/>
                        <a:pt x="62" y="72"/>
                      </a:cubicBezTo>
                      <a:cubicBezTo>
                        <a:pt x="59" y="73"/>
                        <a:pt x="57" y="73"/>
                        <a:pt x="55" y="74"/>
                      </a:cubicBezTo>
                      <a:cubicBezTo>
                        <a:pt x="50" y="76"/>
                        <a:pt x="46" y="77"/>
                        <a:pt x="41" y="77"/>
                      </a:cubicBezTo>
                      <a:cubicBezTo>
                        <a:pt x="37" y="78"/>
                        <a:pt x="33" y="78"/>
                        <a:pt x="29" y="78"/>
                      </a:cubicBezTo>
                      <a:cubicBezTo>
                        <a:pt x="25" y="78"/>
                        <a:pt x="21" y="78"/>
                        <a:pt x="18" y="77"/>
                      </a:cubicBezTo>
                      <a:cubicBezTo>
                        <a:pt x="15" y="76"/>
                        <a:pt x="12" y="74"/>
                        <a:pt x="9" y="73"/>
                      </a:cubicBezTo>
                      <a:cubicBezTo>
                        <a:pt x="6" y="70"/>
                        <a:pt x="3" y="66"/>
                        <a:pt x="2" y="63"/>
                      </a:cubicBezTo>
                      <a:cubicBezTo>
                        <a:pt x="0" y="59"/>
                        <a:pt x="0" y="54"/>
                        <a:pt x="0" y="50"/>
                      </a:cubicBezTo>
                      <a:cubicBezTo>
                        <a:pt x="1" y="45"/>
                        <a:pt x="3" y="41"/>
                        <a:pt x="6" y="36"/>
                      </a:cubicBezTo>
                      <a:cubicBezTo>
                        <a:pt x="9" y="31"/>
                        <a:pt x="13" y="26"/>
                        <a:pt x="18" y="21"/>
                      </a:cubicBezTo>
                      <a:cubicBezTo>
                        <a:pt x="20" y="20"/>
                        <a:pt x="22" y="18"/>
                        <a:pt x="24" y="16"/>
                      </a:cubicBezTo>
                      <a:cubicBezTo>
                        <a:pt x="26" y="15"/>
                        <a:pt x="28" y="13"/>
                        <a:pt x="31" y="12"/>
                      </a:cubicBezTo>
                      <a:cubicBezTo>
                        <a:pt x="33" y="10"/>
                        <a:pt x="36" y="9"/>
                        <a:pt x="38" y="8"/>
                      </a:cubicBezTo>
                      <a:cubicBezTo>
                        <a:pt x="41" y="7"/>
                        <a:pt x="43" y="6"/>
                        <a:pt x="46" y="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1" name="Freeform 79">
                  <a:extLst>
                    <a:ext uri="{FF2B5EF4-FFF2-40B4-BE49-F238E27FC236}">
                      <a16:creationId xmlns:a16="http://schemas.microsoft.com/office/drawing/2014/main" id="{CFF3EAB9-EBC7-4C31-B338-32DDBDB377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63259" y="1936260"/>
                  <a:ext cx="81042" cy="64016"/>
                </a:xfrm>
                <a:custGeom>
                  <a:avLst/>
                  <a:gdLst>
                    <a:gd name="T0" fmla="*/ 40 w 89"/>
                    <a:gd name="T1" fmla="*/ 5 h 70"/>
                    <a:gd name="T2" fmla="*/ 48 w 89"/>
                    <a:gd name="T3" fmla="*/ 2 h 70"/>
                    <a:gd name="T4" fmla="*/ 56 w 89"/>
                    <a:gd name="T5" fmla="*/ 1 h 70"/>
                    <a:gd name="T6" fmla="*/ 64 w 89"/>
                    <a:gd name="T7" fmla="*/ 0 h 70"/>
                    <a:gd name="T8" fmla="*/ 72 w 89"/>
                    <a:gd name="T9" fmla="*/ 1 h 70"/>
                    <a:gd name="T10" fmla="*/ 84 w 89"/>
                    <a:gd name="T11" fmla="*/ 7 h 70"/>
                    <a:gd name="T12" fmla="*/ 89 w 89"/>
                    <a:gd name="T13" fmla="*/ 18 h 70"/>
                    <a:gd name="T14" fmla="*/ 86 w 89"/>
                    <a:gd name="T15" fmla="*/ 31 h 70"/>
                    <a:gd name="T16" fmla="*/ 76 w 89"/>
                    <a:gd name="T17" fmla="*/ 45 h 70"/>
                    <a:gd name="T18" fmla="*/ 69 w 89"/>
                    <a:gd name="T19" fmla="*/ 52 h 70"/>
                    <a:gd name="T20" fmla="*/ 61 w 89"/>
                    <a:gd name="T21" fmla="*/ 58 h 70"/>
                    <a:gd name="T22" fmla="*/ 53 w 89"/>
                    <a:gd name="T23" fmla="*/ 62 h 70"/>
                    <a:gd name="T24" fmla="*/ 45 w 89"/>
                    <a:gd name="T25" fmla="*/ 66 h 70"/>
                    <a:gd name="T26" fmla="*/ 36 w 89"/>
                    <a:gd name="T27" fmla="*/ 68 h 70"/>
                    <a:gd name="T28" fmla="*/ 28 w 89"/>
                    <a:gd name="T29" fmla="*/ 70 h 70"/>
                    <a:gd name="T30" fmla="*/ 21 w 89"/>
                    <a:gd name="T31" fmla="*/ 70 h 70"/>
                    <a:gd name="T32" fmla="*/ 14 w 89"/>
                    <a:gd name="T33" fmla="*/ 69 h 70"/>
                    <a:gd name="T34" fmla="*/ 4 w 89"/>
                    <a:gd name="T35" fmla="*/ 63 h 70"/>
                    <a:gd name="T36" fmla="*/ 0 w 89"/>
                    <a:gd name="T37" fmla="*/ 53 h 70"/>
                    <a:gd name="T38" fmla="*/ 2 w 89"/>
                    <a:gd name="T39" fmla="*/ 41 h 70"/>
                    <a:gd name="T40" fmla="*/ 9 w 89"/>
                    <a:gd name="T41" fmla="*/ 28 h 70"/>
                    <a:gd name="T42" fmla="*/ 15 w 89"/>
                    <a:gd name="T43" fmla="*/ 21 h 70"/>
                    <a:gd name="T44" fmla="*/ 23 w 89"/>
                    <a:gd name="T45" fmla="*/ 14 h 70"/>
                    <a:gd name="T46" fmla="*/ 31 w 89"/>
                    <a:gd name="T47" fmla="*/ 9 h 70"/>
                    <a:gd name="T48" fmla="*/ 40 w 89"/>
                    <a:gd name="T49" fmla="*/ 5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89" h="70">
                      <a:moveTo>
                        <a:pt x="40" y="5"/>
                      </a:moveTo>
                      <a:cubicBezTo>
                        <a:pt x="42" y="4"/>
                        <a:pt x="45" y="3"/>
                        <a:pt x="48" y="2"/>
                      </a:cubicBezTo>
                      <a:cubicBezTo>
                        <a:pt x="51" y="2"/>
                        <a:pt x="53" y="1"/>
                        <a:pt x="56" y="1"/>
                      </a:cubicBezTo>
                      <a:cubicBezTo>
                        <a:pt x="59" y="0"/>
                        <a:pt x="62" y="0"/>
                        <a:pt x="64" y="0"/>
                      </a:cubicBezTo>
                      <a:cubicBezTo>
                        <a:pt x="67" y="0"/>
                        <a:pt x="70" y="0"/>
                        <a:pt x="72" y="1"/>
                      </a:cubicBezTo>
                      <a:cubicBezTo>
                        <a:pt x="77" y="2"/>
                        <a:pt x="81" y="4"/>
                        <a:pt x="84" y="7"/>
                      </a:cubicBezTo>
                      <a:cubicBezTo>
                        <a:pt x="87" y="10"/>
                        <a:pt x="89" y="14"/>
                        <a:pt x="89" y="18"/>
                      </a:cubicBezTo>
                      <a:cubicBezTo>
                        <a:pt x="89" y="22"/>
                        <a:pt x="88" y="27"/>
                        <a:pt x="86" y="31"/>
                      </a:cubicBezTo>
                      <a:cubicBezTo>
                        <a:pt x="84" y="36"/>
                        <a:pt x="81" y="41"/>
                        <a:pt x="76" y="45"/>
                      </a:cubicBezTo>
                      <a:cubicBezTo>
                        <a:pt x="74" y="48"/>
                        <a:pt x="72" y="50"/>
                        <a:pt x="69" y="52"/>
                      </a:cubicBezTo>
                      <a:cubicBezTo>
                        <a:pt x="67" y="54"/>
                        <a:pt x="64" y="56"/>
                        <a:pt x="61" y="58"/>
                      </a:cubicBezTo>
                      <a:cubicBezTo>
                        <a:pt x="59" y="60"/>
                        <a:pt x="56" y="61"/>
                        <a:pt x="53" y="62"/>
                      </a:cubicBezTo>
                      <a:cubicBezTo>
                        <a:pt x="50" y="64"/>
                        <a:pt x="48" y="65"/>
                        <a:pt x="45" y="66"/>
                      </a:cubicBezTo>
                      <a:cubicBezTo>
                        <a:pt x="42" y="67"/>
                        <a:pt x="39" y="68"/>
                        <a:pt x="36" y="68"/>
                      </a:cubicBezTo>
                      <a:cubicBezTo>
                        <a:pt x="34" y="69"/>
                        <a:pt x="31" y="70"/>
                        <a:pt x="28" y="70"/>
                      </a:cubicBezTo>
                      <a:cubicBezTo>
                        <a:pt x="26" y="70"/>
                        <a:pt x="23" y="70"/>
                        <a:pt x="21" y="70"/>
                      </a:cubicBezTo>
                      <a:cubicBezTo>
                        <a:pt x="18" y="70"/>
                        <a:pt x="16" y="69"/>
                        <a:pt x="14" y="69"/>
                      </a:cubicBezTo>
                      <a:cubicBezTo>
                        <a:pt x="10" y="68"/>
                        <a:pt x="7" y="66"/>
                        <a:pt x="4" y="63"/>
                      </a:cubicBezTo>
                      <a:cubicBezTo>
                        <a:pt x="2" y="60"/>
                        <a:pt x="1" y="57"/>
                        <a:pt x="0" y="53"/>
                      </a:cubicBezTo>
                      <a:cubicBezTo>
                        <a:pt x="0" y="50"/>
                        <a:pt x="0" y="45"/>
                        <a:pt x="2" y="41"/>
                      </a:cubicBezTo>
                      <a:cubicBezTo>
                        <a:pt x="3" y="37"/>
                        <a:pt x="6" y="32"/>
                        <a:pt x="9" y="28"/>
                      </a:cubicBezTo>
                      <a:cubicBezTo>
                        <a:pt x="11" y="25"/>
                        <a:pt x="13" y="23"/>
                        <a:pt x="15" y="21"/>
                      </a:cubicBezTo>
                      <a:cubicBezTo>
                        <a:pt x="18" y="18"/>
                        <a:pt x="20" y="16"/>
                        <a:pt x="23" y="14"/>
                      </a:cubicBezTo>
                      <a:cubicBezTo>
                        <a:pt x="25" y="12"/>
                        <a:pt x="28" y="11"/>
                        <a:pt x="31" y="9"/>
                      </a:cubicBezTo>
                      <a:cubicBezTo>
                        <a:pt x="34" y="8"/>
                        <a:pt x="37" y="6"/>
                        <a:pt x="40" y="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2" name="Freeform 80">
                  <a:extLst>
                    <a:ext uri="{FF2B5EF4-FFF2-40B4-BE49-F238E27FC236}">
                      <a16:creationId xmlns:a16="http://schemas.microsoft.com/office/drawing/2014/main" id="{1DADEE04-16F9-49D2-9D06-E3AC2A44BC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60424" y="1928768"/>
                  <a:ext cx="70827" cy="59249"/>
                </a:xfrm>
                <a:custGeom>
                  <a:avLst/>
                  <a:gdLst>
                    <a:gd name="T0" fmla="*/ 37 w 78"/>
                    <a:gd name="T1" fmla="*/ 5 h 65"/>
                    <a:gd name="T2" fmla="*/ 41 w 78"/>
                    <a:gd name="T3" fmla="*/ 4 h 65"/>
                    <a:gd name="T4" fmla="*/ 45 w 78"/>
                    <a:gd name="T5" fmla="*/ 2 h 65"/>
                    <a:gd name="T6" fmla="*/ 50 w 78"/>
                    <a:gd name="T7" fmla="*/ 1 h 65"/>
                    <a:gd name="T8" fmla="*/ 54 w 78"/>
                    <a:gd name="T9" fmla="*/ 1 h 65"/>
                    <a:gd name="T10" fmla="*/ 67 w 78"/>
                    <a:gd name="T11" fmla="*/ 2 h 65"/>
                    <a:gd name="T12" fmla="*/ 75 w 78"/>
                    <a:gd name="T13" fmla="*/ 9 h 65"/>
                    <a:gd name="T14" fmla="*/ 77 w 78"/>
                    <a:gd name="T15" fmla="*/ 19 h 65"/>
                    <a:gd name="T16" fmla="*/ 72 w 78"/>
                    <a:gd name="T17" fmla="*/ 32 h 65"/>
                    <a:gd name="T18" fmla="*/ 65 w 78"/>
                    <a:gd name="T19" fmla="*/ 41 h 65"/>
                    <a:gd name="T20" fmla="*/ 56 w 78"/>
                    <a:gd name="T21" fmla="*/ 49 h 65"/>
                    <a:gd name="T22" fmla="*/ 47 w 78"/>
                    <a:gd name="T23" fmla="*/ 56 h 65"/>
                    <a:gd name="T24" fmla="*/ 37 w 78"/>
                    <a:gd name="T25" fmla="*/ 61 h 65"/>
                    <a:gd name="T26" fmla="*/ 32 w 78"/>
                    <a:gd name="T27" fmla="*/ 62 h 65"/>
                    <a:gd name="T28" fmla="*/ 28 w 78"/>
                    <a:gd name="T29" fmla="*/ 63 h 65"/>
                    <a:gd name="T30" fmla="*/ 25 w 78"/>
                    <a:gd name="T31" fmla="*/ 64 h 65"/>
                    <a:gd name="T32" fmla="*/ 21 w 78"/>
                    <a:gd name="T33" fmla="*/ 64 h 65"/>
                    <a:gd name="T34" fmla="*/ 10 w 78"/>
                    <a:gd name="T35" fmla="*/ 63 h 65"/>
                    <a:gd name="T36" fmla="*/ 3 w 78"/>
                    <a:gd name="T37" fmla="*/ 57 h 65"/>
                    <a:gd name="T38" fmla="*/ 0 w 78"/>
                    <a:gd name="T39" fmla="*/ 47 h 65"/>
                    <a:gd name="T40" fmla="*/ 3 w 78"/>
                    <a:gd name="T41" fmla="*/ 36 h 65"/>
                    <a:gd name="T42" fmla="*/ 8 w 78"/>
                    <a:gd name="T43" fmla="*/ 27 h 65"/>
                    <a:gd name="T44" fmla="*/ 16 w 78"/>
                    <a:gd name="T45" fmla="*/ 18 h 65"/>
                    <a:gd name="T46" fmla="*/ 26 w 78"/>
                    <a:gd name="T47" fmla="*/ 11 h 65"/>
                    <a:gd name="T48" fmla="*/ 37 w 78"/>
                    <a:gd name="T49" fmla="*/ 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78" h="65">
                      <a:moveTo>
                        <a:pt x="37" y="5"/>
                      </a:moveTo>
                      <a:cubicBezTo>
                        <a:pt x="38" y="5"/>
                        <a:pt x="39" y="4"/>
                        <a:pt x="41" y="4"/>
                      </a:cubicBezTo>
                      <a:cubicBezTo>
                        <a:pt x="42" y="3"/>
                        <a:pt x="44" y="3"/>
                        <a:pt x="45" y="2"/>
                      </a:cubicBezTo>
                      <a:cubicBezTo>
                        <a:pt x="47" y="2"/>
                        <a:pt x="48" y="2"/>
                        <a:pt x="50" y="1"/>
                      </a:cubicBezTo>
                      <a:cubicBezTo>
                        <a:pt x="51" y="1"/>
                        <a:pt x="53" y="1"/>
                        <a:pt x="54" y="1"/>
                      </a:cubicBezTo>
                      <a:cubicBezTo>
                        <a:pt x="59" y="0"/>
                        <a:pt x="64" y="1"/>
                        <a:pt x="67" y="2"/>
                      </a:cubicBezTo>
                      <a:cubicBezTo>
                        <a:pt x="71" y="4"/>
                        <a:pt x="74" y="6"/>
                        <a:pt x="75" y="9"/>
                      </a:cubicBezTo>
                      <a:cubicBezTo>
                        <a:pt x="77" y="12"/>
                        <a:pt x="78" y="15"/>
                        <a:pt x="77" y="19"/>
                      </a:cubicBezTo>
                      <a:cubicBezTo>
                        <a:pt x="77" y="23"/>
                        <a:pt x="75" y="27"/>
                        <a:pt x="72" y="32"/>
                      </a:cubicBezTo>
                      <a:cubicBezTo>
                        <a:pt x="70" y="35"/>
                        <a:pt x="68" y="38"/>
                        <a:pt x="65" y="41"/>
                      </a:cubicBezTo>
                      <a:cubicBezTo>
                        <a:pt x="62" y="44"/>
                        <a:pt x="59" y="47"/>
                        <a:pt x="56" y="49"/>
                      </a:cubicBezTo>
                      <a:cubicBezTo>
                        <a:pt x="53" y="52"/>
                        <a:pt x="50" y="54"/>
                        <a:pt x="47" y="56"/>
                      </a:cubicBezTo>
                      <a:cubicBezTo>
                        <a:pt x="43" y="58"/>
                        <a:pt x="40" y="59"/>
                        <a:pt x="37" y="61"/>
                      </a:cubicBezTo>
                      <a:cubicBezTo>
                        <a:pt x="35" y="61"/>
                        <a:pt x="34" y="62"/>
                        <a:pt x="32" y="62"/>
                      </a:cubicBezTo>
                      <a:cubicBezTo>
                        <a:pt x="31" y="63"/>
                        <a:pt x="30" y="63"/>
                        <a:pt x="28" y="63"/>
                      </a:cubicBezTo>
                      <a:cubicBezTo>
                        <a:pt x="27" y="64"/>
                        <a:pt x="26" y="64"/>
                        <a:pt x="25" y="64"/>
                      </a:cubicBezTo>
                      <a:cubicBezTo>
                        <a:pt x="23" y="64"/>
                        <a:pt x="22" y="64"/>
                        <a:pt x="21" y="64"/>
                      </a:cubicBezTo>
                      <a:cubicBezTo>
                        <a:pt x="17" y="65"/>
                        <a:pt x="13" y="64"/>
                        <a:pt x="10" y="63"/>
                      </a:cubicBezTo>
                      <a:cubicBezTo>
                        <a:pt x="7" y="61"/>
                        <a:pt x="4" y="59"/>
                        <a:pt x="3" y="57"/>
                      </a:cubicBezTo>
                      <a:cubicBezTo>
                        <a:pt x="1" y="54"/>
                        <a:pt x="1" y="51"/>
                        <a:pt x="0" y="47"/>
                      </a:cubicBezTo>
                      <a:cubicBezTo>
                        <a:pt x="0" y="44"/>
                        <a:pt x="1" y="40"/>
                        <a:pt x="3" y="36"/>
                      </a:cubicBezTo>
                      <a:cubicBezTo>
                        <a:pt x="4" y="33"/>
                        <a:pt x="6" y="29"/>
                        <a:pt x="8" y="27"/>
                      </a:cubicBezTo>
                      <a:cubicBezTo>
                        <a:pt x="11" y="24"/>
                        <a:pt x="13" y="21"/>
                        <a:pt x="16" y="18"/>
                      </a:cubicBezTo>
                      <a:cubicBezTo>
                        <a:pt x="19" y="16"/>
                        <a:pt x="22" y="13"/>
                        <a:pt x="26" y="11"/>
                      </a:cubicBezTo>
                      <a:cubicBezTo>
                        <a:pt x="29" y="9"/>
                        <a:pt x="33" y="7"/>
                        <a:pt x="37" y="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3" name="Freeform 81">
                  <a:extLst>
                    <a:ext uri="{FF2B5EF4-FFF2-40B4-BE49-F238E27FC236}">
                      <a16:creationId xmlns:a16="http://schemas.microsoft.com/office/drawing/2014/main" id="{83467EC7-EF7B-433A-B770-CCA1F0A08F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7589" y="1951923"/>
                  <a:ext cx="62654" cy="54482"/>
                </a:xfrm>
                <a:custGeom>
                  <a:avLst/>
                  <a:gdLst>
                    <a:gd name="T0" fmla="*/ 35 w 69"/>
                    <a:gd name="T1" fmla="*/ 4 h 60"/>
                    <a:gd name="T2" fmla="*/ 36 w 69"/>
                    <a:gd name="T3" fmla="*/ 4 h 60"/>
                    <a:gd name="T4" fmla="*/ 37 w 69"/>
                    <a:gd name="T5" fmla="*/ 3 h 60"/>
                    <a:gd name="T6" fmla="*/ 39 w 69"/>
                    <a:gd name="T7" fmla="*/ 3 h 60"/>
                    <a:gd name="T8" fmla="*/ 40 w 69"/>
                    <a:gd name="T9" fmla="*/ 2 h 60"/>
                    <a:gd name="T10" fmla="*/ 53 w 69"/>
                    <a:gd name="T11" fmla="*/ 0 h 60"/>
                    <a:gd name="T12" fmla="*/ 63 w 69"/>
                    <a:gd name="T13" fmla="*/ 3 h 60"/>
                    <a:gd name="T14" fmla="*/ 68 w 69"/>
                    <a:gd name="T15" fmla="*/ 10 h 60"/>
                    <a:gd name="T16" fmla="*/ 67 w 69"/>
                    <a:gd name="T17" fmla="*/ 20 h 60"/>
                    <a:gd name="T18" fmla="*/ 61 w 69"/>
                    <a:gd name="T19" fmla="*/ 32 h 60"/>
                    <a:gd name="T20" fmla="*/ 53 w 69"/>
                    <a:gd name="T21" fmla="*/ 42 h 60"/>
                    <a:gd name="T22" fmla="*/ 42 w 69"/>
                    <a:gd name="T23" fmla="*/ 51 h 60"/>
                    <a:gd name="T24" fmla="*/ 30 w 69"/>
                    <a:gd name="T25" fmla="*/ 57 h 60"/>
                    <a:gd name="T26" fmla="*/ 29 w 69"/>
                    <a:gd name="T27" fmla="*/ 57 h 60"/>
                    <a:gd name="T28" fmla="*/ 29 w 69"/>
                    <a:gd name="T29" fmla="*/ 57 h 60"/>
                    <a:gd name="T30" fmla="*/ 28 w 69"/>
                    <a:gd name="T31" fmla="*/ 58 h 60"/>
                    <a:gd name="T32" fmla="*/ 27 w 69"/>
                    <a:gd name="T33" fmla="*/ 58 h 60"/>
                    <a:gd name="T34" fmla="*/ 16 w 69"/>
                    <a:gd name="T35" fmla="*/ 59 h 60"/>
                    <a:gd name="T36" fmla="*/ 7 w 69"/>
                    <a:gd name="T37" fmla="*/ 57 h 60"/>
                    <a:gd name="T38" fmla="*/ 2 w 69"/>
                    <a:gd name="T39" fmla="*/ 50 h 60"/>
                    <a:gd name="T40" fmla="*/ 1 w 69"/>
                    <a:gd name="T41" fmla="*/ 41 h 60"/>
                    <a:gd name="T42" fmla="*/ 4 w 69"/>
                    <a:gd name="T43" fmla="*/ 31 h 60"/>
                    <a:gd name="T44" fmla="*/ 12 w 69"/>
                    <a:gd name="T45" fmla="*/ 21 h 60"/>
                    <a:gd name="T46" fmla="*/ 22 w 69"/>
                    <a:gd name="T47" fmla="*/ 11 h 60"/>
                    <a:gd name="T48" fmla="*/ 35 w 69"/>
                    <a:gd name="T49" fmla="*/ 4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9" h="60">
                      <a:moveTo>
                        <a:pt x="35" y="4"/>
                      </a:moveTo>
                      <a:cubicBezTo>
                        <a:pt x="35" y="4"/>
                        <a:pt x="36" y="4"/>
                        <a:pt x="36" y="4"/>
                      </a:cubicBezTo>
                      <a:cubicBezTo>
                        <a:pt x="36" y="4"/>
                        <a:pt x="37" y="3"/>
                        <a:pt x="37" y="3"/>
                      </a:cubicBezTo>
                      <a:cubicBezTo>
                        <a:pt x="38" y="3"/>
                        <a:pt x="38" y="3"/>
                        <a:pt x="39" y="3"/>
                      </a:cubicBezTo>
                      <a:cubicBezTo>
                        <a:pt x="39" y="3"/>
                        <a:pt x="40" y="2"/>
                        <a:pt x="40" y="2"/>
                      </a:cubicBezTo>
                      <a:cubicBezTo>
                        <a:pt x="45" y="0"/>
                        <a:pt x="50" y="0"/>
                        <a:pt x="53" y="0"/>
                      </a:cubicBezTo>
                      <a:cubicBezTo>
                        <a:pt x="57" y="0"/>
                        <a:pt x="61" y="1"/>
                        <a:pt x="63" y="3"/>
                      </a:cubicBezTo>
                      <a:cubicBezTo>
                        <a:pt x="66" y="4"/>
                        <a:pt x="67" y="7"/>
                        <a:pt x="68" y="10"/>
                      </a:cubicBezTo>
                      <a:cubicBezTo>
                        <a:pt x="69" y="13"/>
                        <a:pt x="68" y="16"/>
                        <a:pt x="67" y="20"/>
                      </a:cubicBezTo>
                      <a:cubicBezTo>
                        <a:pt x="66" y="24"/>
                        <a:pt x="64" y="28"/>
                        <a:pt x="61" y="32"/>
                      </a:cubicBezTo>
                      <a:cubicBezTo>
                        <a:pt x="59" y="35"/>
                        <a:pt x="56" y="39"/>
                        <a:pt x="53" y="42"/>
                      </a:cubicBezTo>
                      <a:cubicBezTo>
                        <a:pt x="49" y="45"/>
                        <a:pt x="46" y="48"/>
                        <a:pt x="42" y="51"/>
                      </a:cubicBezTo>
                      <a:cubicBezTo>
                        <a:pt x="38" y="53"/>
                        <a:pt x="34" y="55"/>
                        <a:pt x="30" y="57"/>
                      </a:cubicBezTo>
                      <a:cubicBezTo>
                        <a:pt x="30" y="57"/>
                        <a:pt x="30" y="57"/>
                        <a:pt x="29" y="57"/>
                      </a:cubicBezTo>
                      <a:cubicBezTo>
                        <a:pt x="29" y="57"/>
                        <a:pt x="29" y="57"/>
                        <a:pt x="29" y="57"/>
                      </a:cubicBezTo>
                      <a:cubicBezTo>
                        <a:pt x="28" y="58"/>
                        <a:pt x="28" y="58"/>
                        <a:pt x="28" y="58"/>
                      </a:cubicBezTo>
                      <a:cubicBezTo>
                        <a:pt x="28" y="58"/>
                        <a:pt x="27" y="58"/>
                        <a:pt x="27" y="58"/>
                      </a:cubicBezTo>
                      <a:cubicBezTo>
                        <a:pt x="23" y="59"/>
                        <a:pt x="19" y="60"/>
                        <a:pt x="16" y="59"/>
                      </a:cubicBezTo>
                      <a:cubicBezTo>
                        <a:pt x="13" y="59"/>
                        <a:pt x="9" y="58"/>
                        <a:pt x="7" y="57"/>
                      </a:cubicBezTo>
                      <a:cubicBezTo>
                        <a:pt x="5" y="55"/>
                        <a:pt x="3" y="53"/>
                        <a:pt x="2" y="50"/>
                      </a:cubicBezTo>
                      <a:cubicBezTo>
                        <a:pt x="1" y="48"/>
                        <a:pt x="0" y="45"/>
                        <a:pt x="1" y="41"/>
                      </a:cubicBezTo>
                      <a:cubicBezTo>
                        <a:pt x="1" y="38"/>
                        <a:pt x="3" y="34"/>
                        <a:pt x="4" y="31"/>
                      </a:cubicBezTo>
                      <a:cubicBezTo>
                        <a:pt x="6" y="27"/>
                        <a:pt x="9" y="24"/>
                        <a:pt x="12" y="21"/>
                      </a:cubicBezTo>
                      <a:cubicBezTo>
                        <a:pt x="15" y="17"/>
                        <a:pt x="18" y="14"/>
                        <a:pt x="22" y="11"/>
                      </a:cubicBezTo>
                      <a:cubicBezTo>
                        <a:pt x="26" y="9"/>
                        <a:pt x="30" y="6"/>
                        <a:pt x="35" y="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4" name="Freeform 82">
                  <a:extLst>
                    <a:ext uri="{FF2B5EF4-FFF2-40B4-BE49-F238E27FC236}">
                      <a16:creationId xmlns:a16="http://schemas.microsoft.com/office/drawing/2014/main" id="{AA222E11-AF77-4BC5-9306-2BBBC2B2C9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64" y="1995509"/>
                  <a:ext cx="55844" cy="52439"/>
                </a:xfrm>
                <a:custGeom>
                  <a:avLst/>
                  <a:gdLst>
                    <a:gd name="T0" fmla="*/ 34 w 61"/>
                    <a:gd name="T1" fmla="*/ 3 h 57"/>
                    <a:gd name="T2" fmla="*/ 45 w 61"/>
                    <a:gd name="T3" fmla="*/ 0 h 57"/>
                    <a:gd name="T4" fmla="*/ 53 w 61"/>
                    <a:gd name="T5" fmla="*/ 1 h 57"/>
                    <a:gd name="T6" fmla="*/ 59 w 61"/>
                    <a:gd name="T7" fmla="*/ 5 h 57"/>
                    <a:gd name="T8" fmla="*/ 61 w 61"/>
                    <a:gd name="T9" fmla="*/ 13 h 57"/>
                    <a:gd name="T10" fmla="*/ 58 w 61"/>
                    <a:gd name="T11" fmla="*/ 24 h 57"/>
                    <a:gd name="T12" fmla="*/ 52 w 61"/>
                    <a:gd name="T13" fmla="*/ 34 h 57"/>
                    <a:gd name="T14" fmla="*/ 43 w 61"/>
                    <a:gd name="T15" fmla="*/ 44 h 57"/>
                    <a:gd name="T16" fmla="*/ 32 w 61"/>
                    <a:gd name="T17" fmla="*/ 52 h 57"/>
                    <a:gd name="T18" fmla="*/ 31 w 61"/>
                    <a:gd name="T19" fmla="*/ 53 h 57"/>
                    <a:gd name="T20" fmla="*/ 30 w 61"/>
                    <a:gd name="T21" fmla="*/ 53 h 57"/>
                    <a:gd name="T22" fmla="*/ 29 w 61"/>
                    <a:gd name="T23" fmla="*/ 53 h 57"/>
                    <a:gd name="T24" fmla="*/ 28 w 61"/>
                    <a:gd name="T25" fmla="*/ 54 h 57"/>
                    <a:gd name="T26" fmla="*/ 18 w 61"/>
                    <a:gd name="T27" fmla="*/ 56 h 57"/>
                    <a:gd name="T28" fmla="*/ 10 w 61"/>
                    <a:gd name="T29" fmla="*/ 56 h 57"/>
                    <a:gd name="T30" fmla="*/ 4 w 61"/>
                    <a:gd name="T31" fmla="*/ 53 h 57"/>
                    <a:gd name="T32" fmla="*/ 0 w 61"/>
                    <a:gd name="T33" fmla="*/ 46 h 57"/>
                    <a:gd name="T34" fmla="*/ 1 w 61"/>
                    <a:gd name="T35" fmla="*/ 37 h 57"/>
                    <a:gd name="T36" fmla="*/ 7 w 61"/>
                    <a:gd name="T37" fmla="*/ 25 h 57"/>
                    <a:gd name="T38" fmla="*/ 16 w 61"/>
                    <a:gd name="T39" fmla="*/ 15 h 57"/>
                    <a:gd name="T40" fmla="*/ 28 w 61"/>
                    <a:gd name="T41" fmla="*/ 6 h 57"/>
                    <a:gd name="T42" fmla="*/ 30 w 61"/>
                    <a:gd name="T43" fmla="*/ 5 h 57"/>
                    <a:gd name="T44" fmla="*/ 31 w 61"/>
                    <a:gd name="T45" fmla="*/ 5 h 57"/>
                    <a:gd name="T46" fmla="*/ 33 w 61"/>
                    <a:gd name="T47" fmla="*/ 4 h 57"/>
                    <a:gd name="T48" fmla="*/ 34 w 61"/>
                    <a:gd name="T49" fmla="*/ 3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1" h="57">
                      <a:moveTo>
                        <a:pt x="34" y="3"/>
                      </a:moveTo>
                      <a:cubicBezTo>
                        <a:pt x="38" y="2"/>
                        <a:pt x="42" y="1"/>
                        <a:pt x="45" y="0"/>
                      </a:cubicBezTo>
                      <a:cubicBezTo>
                        <a:pt x="48" y="0"/>
                        <a:pt x="51" y="0"/>
                        <a:pt x="53" y="1"/>
                      </a:cubicBezTo>
                      <a:cubicBezTo>
                        <a:pt x="56" y="2"/>
                        <a:pt x="58" y="3"/>
                        <a:pt x="59" y="5"/>
                      </a:cubicBezTo>
                      <a:cubicBezTo>
                        <a:pt x="60" y="7"/>
                        <a:pt x="61" y="10"/>
                        <a:pt x="61" y="13"/>
                      </a:cubicBezTo>
                      <a:cubicBezTo>
                        <a:pt x="60" y="16"/>
                        <a:pt x="60" y="20"/>
                        <a:pt x="58" y="24"/>
                      </a:cubicBezTo>
                      <a:cubicBezTo>
                        <a:pt x="57" y="27"/>
                        <a:pt x="54" y="31"/>
                        <a:pt x="52" y="34"/>
                      </a:cubicBezTo>
                      <a:cubicBezTo>
                        <a:pt x="49" y="38"/>
                        <a:pt x="46" y="41"/>
                        <a:pt x="43" y="44"/>
                      </a:cubicBezTo>
                      <a:cubicBezTo>
                        <a:pt x="39" y="47"/>
                        <a:pt x="36" y="50"/>
                        <a:pt x="32" y="52"/>
                      </a:cubicBezTo>
                      <a:cubicBezTo>
                        <a:pt x="31" y="52"/>
                        <a:pt x="31" y="52"/>
                        <a:pt x="31" y="53"/>
                      </a:cubicBezTo>
                      <a:cubicBezTo>
                        <a:pt x="31" y="53"/>
                        <a:pt x="30" y="53"/>
                        <a:pt x="30" y="53"/>
                      </a:cubicBezTo>
                      <a:cubicBezTo>
                        <a:pt x="30" y="53"/>
                        <a:pt x="29" y="53"/>
                        <a:pt x="29" y="53"/>
                      </a:cubicBezTo>
                      <a:cubicBezTo>
                        <a:pt x="29" y="54"/>
                        <a:pt x="28" y="54"/>
                        <a:pt x="28" y="54"/>
                      </a:cubicBezTo>
                      <a:cubicBezTo>
                        <a:pt x="25" y="55"/>
                        <a:pt x="21" y="56"/>
                        <a:pt x="18" y="56"/>
                      </a:cubicBezTo>
                      <a:cubicBezTo>
                        <a:pt x="15" y="57"/>
                        <a:pt x="12" y="57"/>
                        <a:pt x="10" y="56"/>
                      </a:cubicBezTo>
                      <a:cubicBezTo>
                        <a:pt x="7" y="56"/>
                        <a:pt x="5" y="55"/>
                        <a:pt x="4" y="53"/>
                      </a:cubicBezTo>
                      <a:cubicBezTo>
                        <a:pt x="2" y="51"/>
                        <a:pt x="1" y="49"/>
                        <a:pt x="0" y="46"/>
                      </a:cubicBezTo>
                      <a:cubicBezTo>
                        <a:pt x="0" y="43"/>
                        <a:pt x="0" y="40"/>
                        <a:pt x="1" y="37"/>
                      </a:cubicBezTo>
                      <a:cubicBezTo>
                        <a:pt x="2" y="33"/>
                        <a:pt x="4" y="29"/>
                        <a:pt x="7" y="25"/>
                      </a:cubicBezTo>
                      <a:cubicBezTo>
                        <a:pt x="9" y="22"/>
                        <a:pt x="12" y="18"/>
                        <a:pt x="16" y="15"/>
                      </a:cubicBezTo>
                      <a:cubicBezTo>
                        <a:pt x="20" y="12"/>
                        <a:pt x="24" y="9"/>
                        <a:pt x="28" y="6"/>
                      </a:cubicBezTo>
                      <a:cubicBezTo>
                        <a:pt x="29" y="6"/>
                        <a:pt x="29" y="6"/>
                        <a:pt x="30" y="5"/>
                      </a:cubicBezTo>
                      <a:cubicBezTo>
                        <a:pt x="30" y="5"/>
                        <a:pt x="31" y="5"/>
                        <a:pt x="31" y="5"/>
                      </a:cubicBezTo>
                      <a:cubicBezTo>
                        <a:pt x="32" y="4"/>
                        <a:pt x="32" y="4"/>
                        <a:pt x="33" y="4"/>
                      </a:cubicBezTo>
                      <a:cubicBezTo>
                        <a:pt x="33" y="4"/>
                        <a:pt x="34" y="4"/>
                        <a:pt x="34" y="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5" name="Freeform 83">
                  <a:extLst>
                    <a:ext uri="{FF2B5EF4-FFF2-40B4-BE49-F238E27FC236}">
                      <a16:creationId xmlns:a16="http://schemas.microsoft.com/office/drawing/2014/main" id="{37349A80-2F0D-4C67-9C76-940A7E655E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5073" y="2056801"/>
                  <a:ext cx="51077" cy="50396"/>
                </a:xfrm>
                <a:custGeom>
                  <a:avLst/>
                  <a:gdLst>
                    <a:gd name="T0" fmla="*/ 33 w 56"/>
                    <a:gd name="T1" fmla="*/ 2 h 55"/>
                    <a:gd name="T2" fmla="*/ 41 w 56"/>
                    <a:gd name="T3" fmla="*/ 0 h 55"/>
                    <a:gd name="T4" fmla="*/ 47 w 56"/>
                    <a:gd name="T5" fmla="*/ 0 h 55"/>
                    <a:gd name="T6" fmla="*/ 52 w 56"/>
                    <a:gd name="T7" fmla="*/ 2 h 55"/>
                    <a:gd name="T8" fmla="*/ 55 w 56"/>
                    <a:gd name="T9" fmla="*/ 7 h 55"/>
                    <a:gd name="T10" fmla="*/ 55 w 56"/>
                    <a:gd name="T11" fmla="*/ 16 h 55"/>
                    <a:gd name="T12" fmla="*/ 52 w 56"/>
                    <a:gd name="T13" fmla="*/ 26 h 55"/>
                    <a:gd name="T14" fmla="*/ 46 w 56"/>
                    <a:gd name="T15" fmla="*/ 36 h 55"/>
                    <a:gd name="T16" fmla="*/ 37 w 56"/>
                    <a:gd name="T17" fmla="*/ 45 h 55"/>
                    <a:gd name="T18" fmla="*/ 33 w 56"/>
                    <a:gd name="T19" fmla="*/ 48 h 55"/>
                    <a:gd name="T20" fmla="*/ 30 w 56"/>
                    <a:gd name="T21" fmla="*/ 50 h 55"/>
                    <a:gd name="T22" fmla="*/ 27 w 56"/>
                    <a:gd name="T23" fmla="*/ 52 h 55"/>
                    <a:gd name="T24" fmla="*/ 24 w 56"/>
                    <a:gd name="T25" fmla="*/ 53 h 55"/>
                    <a:gd name="T26" fmla="*/ 17 w 56"/>
                    <a:gd name="T27" fmla="*/ 55 h 55"/>
                    <a:gd name="T28" fmla="*/ 11 w 56"/>
                    <a:gd name="T29" fmla="*/ 55 h 55"/>
                    <a:gd name="T30" fmla="*/ 6 w 56"/>
                    <a:gd name="T31" fmla="*/ 53 h 55"/>
                    <a:gd name="T32" fmla="*/ 2 w 56"/>
                    <a:gd name="T33" fmla="*/ 50 h 55"/>
                    <a:gd name="T34" fmla="*/ 0 w 56"/>
                    <a:gd name="T35" fmla="*/ 42 h 55"/>
                    <a:gd name="T36" fmla="*/ 3 w 56"/>
                    <a:gd name="T37" fmla="*/ 32 h 55"/>
                    <a:gd name="T38" fmla="*/ 9 w 56"/>
                    <a:gd name="T39" fmla="*/ 21 h 55"/>
                    <a:gd name="T40" fmla="*/ 19 w 56"/>
                    <a:gd name="T41" fmla="*/ 11 h 55"/>
                    <a:gd name="T42" fmla="*/ 23 w 56"/>
                    <a:gd name="T43" fmla="*/ 8 h 55"/>
                    <a:gd name="T44" fmla="*/ 26 w 56"/>
                    <a:gd name="T45" fmla="*/ 6 h 55"/>
                    <a:gd name="T46" fmla="*/ 30 w 56"/>
                    <a:gd name="T47" fmla="*/ 4 h 55"/>
                    <a:gd name="T48" fmla="*/ 33 w 56"/>
                    <a:gd name="T49" fmla="*/ 2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6" h="55">
                      <a:moveTo>
                        <a:pt x="33" y="2"/>
                      </a:moveTo>
                      <a:cubicBezTo>
                        <a:pt x="36" y="1"/>
                        <a:pt x="38" y="0"/>
                        <a:pt x="41" y="0"/>
                      </a:cubicBezTo>
                      <a:cubicBezTo>
                        <a:pt x="43" y="0"/>
                        <a:pt x="45" y="0"/>
                        <a:pt x="47" y="0"/>
                      </a:cubicBezTo>
                      <a:cubicBezTo>
                        <a:pt x="49" y="0"/>
                        <a:pt x="50" y="1"/>
                        <a:pt x="52" y="2"/>
                      </a:cubicBezTo>
                      <a:cubicBezTo>
                        <a:pt x="53" y="3"/>
                        <a:pt x="54" y="5"/>
                        <a:pt x="55" y="7"/>
                      </a:cubicBezTo>
                      <a:cubicBezTo>
                        <a:pt x="56" y="9"/>
                        <a:pt x="56" y="12"/>
                        <a:pt x="55" y="16"/>
                      </a:cubicBezTo>
                      <a:cubicBezTo>
                        <a:pt x="55" y="19"/>
                        <a:pt x="54" y="23"/>
                        <a:pt x="52" y="26"/>
                      </a:cubicBezTo>
                      <a:cubicBezTo>
                        <a:pt x="50" y="30"/>
                        <a:pt x="48" y="33"/>
                        <a:pt x="46" y="36"/>
                      </a:cubicBezTo>
                      <a:cubicBezTo>
                        <a:pt x="43" y="40"/>
                        <a:pt x="40" y="43"/>
                        <a:pt x="37" y="45"/>
                      </a:cubicBezTo>
                      <a:cubicBezTo>
                        <a:pt x="36" y="46"/>
                        <a:pt x="35" y="47"/>
                        <a:pt x="33" y="48"/>
                      </a:cubicBezTo>
                      <a:cubicBezTo>
                        <a:pt x="32" y="48"/>
                        <a:pt x="31" y="49"/>
                        <a:pt x="30" y="50"/>
                      </a:cubicBezTo>
                      <a:cubicBezTo>
                        <a:pt x="29" y="50"/>
                        <a:pt x="28" y="51"/>
                        <a:pt x="27" y="52"/>
                      </a:cubicBezTo>
                      <a:cubicBezTo>
                        <a:pt x="26" y="52"/>
                        <a:pt x="25" y="53"/>
                        <a:pt x="24" y="53"/>
                      </a:cubicBezTo>
                      <a:cubicBezTo>
                        <a:pt x="22" y="54"/>
                        <a:pt x="19" y="55"/>
                        <a:pt x="17" y="55"/>
                      </a:cubicBezTo>
                      <a:cubicBezTo>
                        <a:pt x="15" y="55"/>
                        <a:pt x="13" y="55"/>
                        <a:pt x="11" y="55"/>
                      </a:cubicBezTo>
                      <a:cubicBezTo>
                        <a:pt x="9" y="55"/>
                        <a:pt x="7" y="54"/>
                        <a:pt x="6" y="53"/>
                      </a:cubicBezTo>
                      <a:cubicBezTo>
                        <a:pt x="4" y="52"/>
                        <a:pt x="3" y="51"/>
                        <a:pt x="2" y="50"/>
                      </a:cubicBezTo>
                      <a:cubicBezTo>
                        <a:pt x="1" y="48"/>
                        <a:pt x="0" y="45"/>
                        <a:pt x="0" y="42"/>
                      </a:cubicBezTo>
                      <a:cubicBezTo>
                        <a:pt x="0" y="39"/>
                        <a:pt x="1" y="36"/>
                        <a:pt x="3" y="32"/>
                      </a:cubicBezTo>
                      <a:cubicBezTo>
                        <a:pt x="4" y="28"/>
                        <a:pt x="6" y="25"/>
                        <a:pt x="9" y="21"/>
                      </a:cubicBezTo>
                      <a:cubicBezTo>
                        <a:pt x="12" y="17"/>
                        <a:pt x="15" y="14"/>
                        <a:pt x="19" y="11"/>
                      </a:cubicBezTo>
                      <a:cubicBezTo>
                        <a:pt x="21" y="10"/>
                        <a:pt x="22" y="9"/>
                        <a:pt x="23" y="8"/>
                      </a:cubicBezTo>
                      <a:cubicBezTo>
                        <a:pt x="24" y="7"/>
                        <a:pt x="25" y="6"/>
                        <a:pt x="26" y="6"/>
                      </a:cubicBezTo>
                      <a:cubicBezTo>
                        <a:pt x="28" y="5"/>
                        <a:pt x="29" y="4"/>
                        <a:pt x="30" y="4"/>
                      </a:cubicBezTo>
                      <a:cubicBezTo>
                        <a:pt x="31" y="3"/>
                        <a:pt x="32" y="3"/>
                        <a:pt x="33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6" name="Freeform 84">
                  <a:extLst>
                    <a:ext uri="{FF2B5EF4-FFF2-40B4-BE49-F238E27FC236}">
                      <a16:creationId xmlns:a16="http://schemas.microsoft.com/office/drawing/2014/main" id="{CE8C0D90-8878-437D-A55C-F83A1B7463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0842" y="2129671"/>
                  <a:ext cx="47672" cy="51077"/>
                </a:xfrm>
                <a:custGeom>
                  <a:avLst/>
                  <a:gdLst>
                    <a:gd name="T0" fmla="*/ 33 w 53"/>
                    <a:gd name="T1" fmla="*/ 2 h 56"/>
                    <a:gd name="T2" fmla="*/ 38 w 53"/>
                    <a:gd name="T3" fmla="*/ 1 h 56"/>
                    <a:gd name="T4" fmla="*/ 42 w 53"/>
                    <a:gd name="T5" fmla="*/ 0 h 56"/>
                    <a:gd name="T6" fmla="*/ 46 w 53"/>
                    <a:gd name="T7" fmla="*/ 1 h 56"/>
                    <a:gd name="T8" fmla="*/ 49 w 53"/>
                    <a:gd name="T9" fmla="*/ 3 h 56"/>
                    <a:gd name="T10" fmla="*/ 52 w 53"/>
                    <a:gd name="T11" fmla="*/ 11 h 56"/>
                    <a:gd name="T12" fmla="*/ 52 w 53"/>
                    <a:gd name="T13" fmla="*/ 20 h 56"/>
                    <a:gd name="T14" fmla="*/ 48 w 53"/>
                    <a:gd name="T15" fmla="*/ 30 h 56"/>
                    <a:gd name="T16" fmla="*/ 41 w 53"/>
                    <a:gd name="T17" fmla="*/ 40 h 56"/>
                    <a:gd name="T18" fmla="*/ 36 w 53"/>
                    <a:gd name="T19" fmla="*/ 45 h 56"/>
                    <a:gd name="T20" fmla="*/ 32 w 53"/>
                    <a:gd name="T21" fmla="*/ 49 h 56"/>
                    <a:gd name="T22" fmla="*/ 26 w 53"/>
                    <a:gd name="T23" fmla="*/ 52 h 56"/>
                    <a:gd name="T24" fmla="*/ 21 w 53"/>
                    <a:gd name="T25" fmla="*/ 54 h 56"/>
                    <a:gd name="T26" fmla="*/ 17 w 53"/>
                    <a:gd name="T27" fmla="*/ 55 h 56"/>
                    <a:gd name="T28" fmla="*/ 13 w 53"/>
                    <a:gd name="T29" fmla="*/ 56 h 56"/>
                    <a:gd name="T30" fmla="*/ 9 w 53"/>
                    <a:gd name="T31" fmla="*/ 55 h 56"/>
                    <a:gd name="T32" fmla="*/ 5 w 53"/>
                    <a:gd name="T33" fmla="*/ 54 h 56"/>
                    <a:gd name="T34" fmla="*/ 1 w 53"/>
                    <a:gd name="T35" fmla="*/ 49 h 56"/>
                    <a:gd name="T36" fmla="*/ 1 w 53"/>
                    <a:gd name="T37" fmla="*/ 40 h 56"/>
                    <a:gd name="T38" fmla="*/ 5 w 53"/>
                    <a:gd name="T39" fmla="*/ 29 h 56"/>
                    <a:gd name="T40" fmla="*/ 12 w 53"/>
                    <a:gd name="T41" fmla="*/ 17 h 56"/>
                    <a:gd name="T42" fmla="*/ 18 w 53"/>
                    <a:gd name="T43" fmla="*/ 12 h 56"/>
                    <a:gd name="T44" fmla="*/ 23 w 53"/>
                    <a:gd name="T45" fmla="*/ 8 h 56"/>
                    <a:gd name="T46" fmla="*/ 28 w 53"/>
                    <a:gd name="T47" fmla="*/ 4 h 56"/>
                    <a:gd name="T48" fmla="*/ 33 w 53"/>
                    <a:gd name="T49" fmla="*/ 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3" h="56">
                      <a:moveTo>
                        <a:pt x="33" y="2"/>
                      </a:moveTo>
                      <a:cubicBezTo>
                        <a:pt x="35" y="1"/>
                        <a:pt x="36" y="1"/>
                        <a:pt x="38" y="1"/>
                      </a:cubicBezTo>
                      <a:cubicBezTo>
                        <a:pt x="39" y="0"/>
                        <a:pt x="41" y="0"/>
                        <a:pt x="42" y="0"/>
                      </a:cubicBezTo>
                      <a:cubicBezTo>
                        <a:pt x="44" y="0"/>
                        <a:pt x="45" y="1"/>
                        <a:pt x="46" y="1"/>
                      </a:cubicBezTo>
                      <a:cubicBezTo>
                        <a:pt x="47" y="2"/>
                        <a:pt x="48" y="2"/>
                        <a:pt x="49" y="3"/>
                      </a:cubicBezTo>
                      <a:cubicBezTo>
                        <a:pt x="51" y="5"/>
                        <a:pt x="52" y="8"/>
                        <a:pt x="52" y="11"/>
                      </a:cubicBezTo>
                      <a:cubicBezTo>
                        <a:pt x="53" y="13"/>
                        <a:pt x="53" y="16"/>
                        <a:pt x="52" y="20"/>
                      </a:cubicBezTo>
                      <a:cubicBezTo>
                        <a:pt x="51" y="23"/>
                        <a:pt x="50" y="27"/>
                        <a:pt x="48" y="30"/>
                      </a:cubicBezTo>
                      <a:cubicBezTo>
                        <a:pt x="46" y="34"/>
                        <a:pt x="44" y="37"/>
                        <a:pt x="41" y="40"/>
                      </a:cubicBezTo>
                      <a:cubicBezTo>
                        <a:pt x="40" y="42"/>
                        <a:pt x="38" y="43"/>
                        <a:pt x="36" y="45"/>
                      </a:cubicBezTo>
                      <a:cubicBezTo>
                        <a:pt x="35" y="46"/>
                        <a:pt x="33" y="48"/>
                        <a:pt x="32" y="49"/>
                      </a:cubicBezTo>
                      <a:cubicBezTo>
                        <a:pt x="30" y="50"/>
                        <a:pt x="28" y="51"/>
                        <a:pt x="26" y="52"/>
                      </a:cubicBezTo>
                      <a:cubicBezTo>
                        <a:pt x="25" y="53"/>
                        <a:pt x="23" y="54"/>
                        <a:pt x="21" y="54"/>
                      </a:cubicBezTo>
                      <a:cubicBezTo>
                        <a:pt x="20" y="55"/>
                        <a:pt x="18" y="55"/>
                        <a:pt x="17" y="55"/>
                      </a:cubicBezTo>
                      <a:cubicBezTo>
                        <a:pt x="15" y="56"/>
                        <a:pt x="14" y="56"/>
                        <a:pt x="13" y="56"/>
                      </a:cubicBezTo>
                      <a:cubicBezTo>
                        <a:pt x="11" y="56"/>
                        <a:pt x="10" y="56"/>
                        <a:pt x="9" y="55"/>
                      </a:cubicBezTo>
                      <a:cubicBezTo>
                        <a:pt x="7" y="55"/>
                        <a:pt x="6" y="55"/>
                        <a:pt x="5" y="54"/>
                      </a:cubicBezTo>
                      <a:cubicBezTo>
                        <a:pt x="3" y="53"/>
                        <a:pt x="1" y="51"/>
                        <a:pt x="1" y="49"/>
                      </a:cubicBezTo>
                      <a:cubicBezTo>
                        <a:pt x="0" y="46"/>
                        <a:pt x="0" y="43"/>
                        <a:pt x="1" y="40"/>
                      </a:cubicBezTo>
                      <a:cubicBezTo>
                        <a:pt x="1" y="36"/>
                        <a:pt x="3" y="33"/>
                        <a:pt x="5" y="29"/>
                      </a:cubicBezTo>
                      <a:cubicBezTo>
                        <a:pt x="7" y="25"/>
                        <a:pt x="9" y="21"/>
                        <a:pt x="12" y="17"/>
                      </a:cubicBezTo>
                      <a:cubicBezTo>
                        <a:pt x="14" y="15"/>
                        <a:pt x="16" y="14"/>
                        <a:pt x="18" y="12"/>
                      </a:cubicBezTo>
                      <a:cubicBezTo>
                        <a:pt x="19" y="10"/>
                        <a:pt x="21" y="9"/>
                        <a:pt x="23" y="8"/>
                      </a:cubicBezTo>
                      <a:cubicBezTo>
                        <a:pt x="25" y="6"/>
                        <a:pt x="26" y="5"/>
                        <a:pt x="28" y="4"/>
                      </a:cubicBezTo>
                      <a:cubicBezTo>
                        <a:pt x="30" y="3"/>
                        <a:pt x="31" y="3"/>
                        <a:pt x="33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7" name="Freeform 85">
                  <a:extLst>
                    <a:ext uri="{FF2B5EF4-FFF2-40B4-BE49-F238E27FC236}">
                      <a16:creationId xmlns:a16="http://schemas.microsoft.com/office/drawing/2014/main" id="{AD7E0132-51F5-472D-A865-1947D34870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1592" y="2214799"/>
                  <a:ext cx="46991" cy="52439"/>
                </a:xfrm>
                <a:custGeom>
                  <a:avLst/>
                  <a:gdLst>
                    <a:gd name="T0" fmla="*/ 32 w 52"/>
                    <a:gd name="T1" fmla="*/ 1 h 58"/>
                    <a:gd name="T2" fmla="*/ 35 w 52"/>
                    <a:gd name="T3" fmla="*/ 0 h 58"/>
                    <a:gd name="T4" fmla="*/ 38 w 52"/>
                    <a:gd name="T5" fmla="*/ 0 h 58"/>
                    <a:gd name="T6" fmla="*/ 40 w 52"/>
                    <a:gd name="T7" fmla="*/ 0 h 58"/>
                    <a:gd name="T8" fmla="*/ 43 w 52"/>
                    <a:gd name="T9" fmla="*/ 0 h 58"/>
                    <a:gd name="T10" fmla="*/ 49 w 52"/>
                    <a:gd name="T11" fmla="*/ 5 h 58"/>
                    <a:gd name="T12" fmla="*/ 51 w 52"/>
                    <a:gd name="T13" fmla="*/ 12 h 58"/>
                    <a:gd name="T14" fmla="*/ 51 w 52"/>
                    <a:gd name="T15" fmla="*/ 21 h 58"/>
                    <a:gd name="T16" fmla="*/ 47 w 52"/>
                    <a:gd name="T17" fmla="*/ 32 h 58"/>
                    <a:gd name="T18" fmla="*/ 41 w 52"/>
                    <a:gd name="T19" fmla="*/ 40 h 58"/>
                    <a:gd name="T20" fmla="*/ 34 w 52"/>
                    <a:gd name="T21" fmla="*/ 47 h 58"/>
                    <a:gd name="T22" fmla="*/ 27 w 52"/>
                    <a:gd name="T23" fmla="*/ 53 h 58"/>
                    <a:gd name="T24" fmla="*/ 19 w 52"/>
                    <a:gd name="T25" fmla="*/ 56 h 58"/>
                    <a:gd name="T26" fmla="*/ 17 w 52"/>
                    <a:gd name="T27" fmla="*/ 57 h 58"/>
                    <a:gd name="T28" fmla="*/ 15 w 52"/>
                    <a:gd name="T29" fmla="*/ 57 h 58"/>
                    <a:gd name="T30" fmla="*/ 13 w 52"/>
                    <a:gd name="T31" fmla="*/ 58 h 58"/>
                    <a:gd name="T32" fmla="*/ 11 w 52"/>
                    <a:gd name="T33" fmla="*/ 58 h 58"/>
                    <a:gd name="T34" fmla="*/ 4 w 52"/>
                    <a:gd name="T35" fmla="*/ 55 h 58"/>
                    <a:gd name="T36" fmla="*/ 0 w 52"/>
                    <a:gd name="T37" fmla="*/ 48 h 58"/>
                    <a:gd name="T38" fmla="*/ 1 w 52"/>
                    <a:gd name="T39" fmla="*/ 38 h 58"/>
                    <a:gd name="T40" fmla="*/ 6 w 52"/>
                    <a:gd name="T41" fmla="*/ 25 h 58"/>
                    <a:gd name="T42" fmla="*/ 12 w 52"/>
                    <a:gd name="T43" fmla="*/ 17 h 58"/>
                    <a:gd name="T44" fmla="*/ 18 w 52"/>
                    <a:gd name="T45" fmla="*/ 10 h 58"/>
                    <a:gd name="T46" fmla="*/ 25 w 52"/>
                    <a:gd name="T47" fmla="*/ 4 h 58"/>
                    <a:gd name="T48" fmla="*/ 32 w 52"/>
                    <a:gd name="T49" fmla="*/ 1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2" h="58">
                      <a:moveTo>
                        <a:pt x="32" y="1"/>
                      </a:moveTo>
                      <a:cubicBezTo>
                        <a:pt x="33" y="0"/>
                        <a:pt x="34" y="0"/>
                        <a:pt x="35" y="0"/>
                      </a:cubicBezTo>
                      <a:cubicBezTo>
                        <a:pt x="36" y="0"/>
                        <a:pt x="37" y="0"/>
                        <a:pt x="38" y="0"/>
                      </a:cubicBezTo>
                      <a:cubicBezTo>
                        <a:pt x="39" y="0"/>
                        <a:pt x="40" y="0"/>
                        <a:pt x="40" y="0"/>
                      </a:cubicBezTo>
                      <a:cubicBezTo>
                        <a:pt x="41" y="0"/>
                        <a:pt x="42" y="0"/>
                        <a:pt x="43" y="0"/>
                      </a:cubicBezTo>
                      <a:cubicBezTo>
                        <a:pt x="45" y="1"/>
                        <a:pt x="47" y="3"/>
                        <a:pt x="49" y="5"/>
                      </a:cubicBezTo>
                      <a:cubicBezTo>
                        <a:pt x="50" y="7"/>
                        <a:pt x="51" y="9"/>
                        <a:pt x="51" y="12"/>
                      </a:cubicBezTo>
                      <a:cubicBezTo>
                        <a:pt x="52" y="15"/>
                        <a:pt x="52" y="18"/>
                        <a:pt x="51" y="21"/>
                      </a:cubicBezTo>
                      <a:cubicBezTo>
                        <a:pt x="50" y="25"/>
                        <a:pt x="49" y="28"/>
                        <a:pt x="47" y="32"/>
                      </a:cubicBezTo>
                      <a:cubicBezTo>
                        <a:pt x="45" y="35"/>
                        <a:pt x="43" y="37"/>
                        <a:pt x="41" y="40"/>
                      </a:cubicBezTo>
                      <a:cubicBezTo>
                        <a:pt x="39" y="42"/>
                        <a:pt x="37" y="45"/>
                        <a:pt x="34" y="47"/>
                      </a:cubicBezTo>
                      <a:cubicBezTo>
                        <a:pt x="32" y="49"/>
                        <a:pt x="29" y="51"/>
                        <a:pt x="27" y="53"/>
                      </a:cubicBezTo>
                      <a:cubicBezTo>
                        <a:pt x="24" y="54"/>
                        <a:pt x="21" y="56"/>
                        <a:pt x="19" y="56"/>
                      </a:cubicBezTo>
                      <a:cubicBezTo>
                        <a:pt x="18" y="57"/>
                        <a:pt x="17" y="57"/>
                        <a:pt x="17" y="57"/>
                      </a:cubicBezTo>
                      <a:cubicBezTo>
                        <a:pt x="16" y="57"/>
                        <a:pt x="15" y="57"/>
                        <a:pt x="15" y="57"/>
                      </a:cubicBezTo>
                      <a:cubicBezTo>
                        <a:pt x="14" y="57"/>
                        <a:pt x="14" y="57"/>
                        <a:pt x="13" y="58"/>
                      </a:cubicBezTo>
                      <a:cubicBezTo>
                        <a:pt x="12" y="58"/>
                        <a:pt x="12" y="58"/>
                        <a:pt x="11" y="58"/>
                      </a:cubicBezTo>
                      <a:cubicBezTo>
                        <a:pt x="8" y="58"/>
                        <a:pt x="6" y="57"/>
                        <a:pt x="4" y="55"/>
                      </a:cubicBezTo>
                      <a:cubicBezTo>
                        <a:pt x="2" y="53"/>
                        <a:pt x="1" y="51"/>
                        <a:pt x="0" y="48"/>
                      </a:cubicBezTo>
                      <a:cubicBezTo>
                        <a:pt x="0" y="45"/>
                        <a:pt x="0" y="42"/>
                        <a:pt x="1" y="38"/>
                      </a:cubicBezTo>
                      <a:cubicBezTo>
                        <a:pt x="2" y="34"/>
                        <a:pt x="4" y="30"/>
                        <a:pt x="6" y="25"/>
                      </a:cubicBezTo>
                      <a:cubicBezTo>
                        <a:pt x="8" y="22"/>
                        <a:pt x="10" y="19"/>
                        <a:pt x="12" y="17"/>
                      </a:cubicBezTo>
                      <a:cubicBezTo>
                        <a:pt x="14" y="14"/>
                        <a:pt x="16" y="12"/>
                        <a:pt x="18" y="10"/>
                      </a:cubicBezTo>
                      <a:cubicBezTo>
                        <a:pt x="21" y="8"/>
                        <a:pt x="23" y="6"/>
                        <a:pt x="25" y="4"/>
                      </a:cubicBezTo>
                      <a:cubicBezTo>
                        <a:pt x="28" y="3"/>
                        <a:pt x="30" y="2"/>
                        <a:pt x="32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8" name="Freeform 86">
                  <a:extLst>
                    <a:ext uri="{FF2B5EF4-FFF2-40B4-BE49-F238E27FC236}">
                      <a16:creationId xmlns:a16="http://schemas.microsoft.com/office/drawing/2014/main" id="{59A68C61-6CDE-4D98-A708-55975AA27C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136" y="2306056"/>
                  <a:ext cx="48353" cy="56525"/>
                </a:xfrm>
                <a:custGeom>
                  <a:avLst/>
                  <a:gdLst>
                    <a:gd name="T0" fmla="*/ 32 w 53"/>
                    <a:gd name="T1" fmla="*/ 1 h 62"/>
                    <a:gd name="T2" fmla="*/ 33 w 53"/>
                    <a:gd name="T3" fmla="*/ 1 h 62"/>
                    <a:gd name="T4" fmla="*/ 34 w 53"/>
                    <a:gd name="T5" fmla="*/ 0 h 62"/>
                    <a:gd name="T6" fmla="*/ 34 w 53"/>
                    <a:gd name="T7" fmla="*/ 0 h 62"/>
                    <a:gd name="T8" fmla="*/ 35 w 53"/>
                    <a:gd name="T9" fmla="*/ 0 h 62"/>
                    <a:gd name="T10" fmla="*/ 44 w 53"/>
                    <a:gd name="T11" fmla="*/ 1 h 62"/>
                    <a:gd name="T12" fmla="*/ 50 w 53"/>
                    <a:gd name="T13" fmla="*/ 6 h 62"/>
                    <a:gd name="T14" fmla="*/ 52 w 53"/>
                    <a:gd name="T15" fmla="*/ 14 h 62"/>
                    <a:gd name="T16" fmla="*/ 52 w 53"/>
                    <a:gd name="T17" fmla="*/ 24 h 62"/>
                    <a:gd name="T18" fmla="*/ 47 w 53"/>
                    <a:gd name="T19" fmla="*/ 35 h 62"/>
                    <a:gd name="T20" fmla="*/ 40 w 53"/>
                    <a:gd name="T21" fmla="*/ 46 h 62"/>
                    <a:gd name="T22" fmla="*/ 30 w 53"/>
                    <a:gd name="T23" fmla="*/ 55 h 62"/>
                    <a:gd name="T24" fmla="*/ 20 w 53"/>
                    <a:gd name="T25" fmla="*/ 61 h 62"/>
                    <a:gd name="T26" fmla="*/ 19 w 53"/>
                    <a:gd name="T27" fmla="*/ 61 h 62"/>
                    <a:gd name="T28" fmla="*/ 18 w 53"/>
                    <a:gd name="T29" fmla="*/ 61 h 62"/>
                    <a:gd name="T30" fmla="*/ 17 w 53"/>
                    <a:gd name="T31" fmla="*/ 61 h 62"/>
                    <a:gd name="T32" fmla="*/ 17 w 53"/>
                    <a:gd name="T33" fmla="*/ 62 h 62"/>
                    <a:gd name="T34" fmla="*/ 8 w 53"/>
                    <a:gd name="T35" fmla="*/ 62 h 62"/>
                    <a:gd name="T36" fmla="*/ 3 w 53"/>
                    <a:gd name="T37" fmla="*/ 57 h 62"/>
                    <a:gd name="T38" fmla="*/ 0 w 53"/>
                    <a:gd name="T39" fmla="*/ 48 h 62"/>
                    <a:gd name="T40" fmla="*/ 2 w 53"/>
                    <a:gd name="T41" fmla="*/ 37 h 62"/>
                    <a:gd name="T42" fmla="*/ 6 w 53"/>
                    <a:gd name="T43" fmla="*/ 24 h 62"/>
                    <a:gd name="T44" fmla="*/ 14 w 53"/>
                    <a:gd name="T45" fmla="*/ 14 h 62"/>
                    <a:gd name="T46" fmla="*/ 23 w 53"/>
                    <a:gd name="T47" fmla="*/ 6 h 62"/>
                    <a:gd name="T48" fmla="*/ 32 w 53"/>
                    <a:gd name="T49" fmla="*/ 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3" h="62">
                      <a:moveTo>
                        <a:pt x="32" y="1"/>
                      </a:moveTo>
                      <a:cubicBezTo>
                        <a:pt x="32" y="1"/>
                        <a:pt x="33" y="1"/>
                        <a:pt x="33" y="1"/>
                      </a:cubicBezTo>
                      <a:cubicBezTo>
                        <a:pt x="33" y="0"/>
                        <a:pt x="33" y="0"/>
                        <a:pt x="34" y="0"/>
                      </a:cubicBez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35" y="0"/>
                        <a:pt x="35" y="0"/>
                        <a:pt x="35" y="0"/>
                      </a:cubicBezTo>
                      <a:cubicBezTo>
                        <a:pt x="38" y="0"/>
                        <a:pt x="41" y="0"/>
                        <a:pt x="44" y="1"/>
                      </a:cubicBezTo>
                      <a:cubicBezTo>
                        <a:pt x="46" y="2"/>
                        <a:pt x="48" y="4"/>
                        <a:pt x="50" y="6"/>
                      </a:cubicBezTo>
                      <a:cubicBezTo>
                        <a:pt x="51" y="8"/>
                        <a:pt x="52" y="11"/>
                        <a:pt x="52" y="14"/>
                      </a:cubicBezTo>
                      <a:cubicBezTo>
                        <a:pt x="53" y="17"/>
                        <a:pt x="52" y="20"/>
                        <a:pt x="52" y="24"/>
                      </a:cubicBezTo>
                      <a:cubicBezTo>
                        <a:pt x="51" y="27"/>
                        <a:pt x="49" y="31"/>
                        <a:pt x="47" y="35"/>
                      </a:cubicBezTo>
                      <a:cubicBezTo>
                        <a:pt x="45" y="39"/>
                        <a:pt x="43" y="42"/>
                        <a:pt x="40" y="46"/>
                      </a:cubicBezTo>
                      <a:cubicBezTo>
                        <a:pt x="37" y="49"/>
                        <a:pt x="34" y="52"/>
                        <a:pt x="30" y="55"/>
                      </a:cubicBezTo>
                      <a:cubicBezTo>
                        <a:pt x="27" y="57"/>
                        <a:pt x="23" y="59"/>
                        <a:pt x="20" y="61"/>
                      </a:cubicBezTo>
                      <a:cubicBezTo>
                        <a:pt x="19" y="61"/>
                        <a:pt x="19" y="61"/>
                        <a:pt x="19" y="61"/>
                      </a:cubicBezTo>
                      <a:cubicBezTo>
                        <a:pt x="19" y="61"/>
                        <a:pt x="18" y="61"/>
                        <a:pt x="18" y="61"/>
                      </a:cubicBezTo>
                      <a:cubicBezTo>
                        <a:pt x="18" y="61"/>
                        <a:pt x="18" y="61"/>
                        <a:pt x="17" y="61"/>
                      </a:cubicBezTo>
                      <a:cubicBezTo>
                        <a:pt x="17" y="61"/>
                        <a:pt x="17" y="62"/>
                        <a:pt x="17" y="62"/>
                      </a:cubicBezTo>
                      <a:cubicBezTo>
                        <a:pt x="14" y="62"/>
                        <a:pt x="11" y="62"/>
                        <a:pt x="8" y="62"/>
                      </a:cubicBezTo>
                      <a:cubicBezTo>
                        <a:pt x="6" y="61"/>
                        <a:pt x="4" y="59"/>
                        <a:pt x="3" y="57"/>
                      </a:cubicBezTo>
                      <a:cubicBezTo>
                        <a:pt x="1" y="55"/>
                        <a:pt x="0" y="52"/>
                        <a:pt x="0" y="48"/>
                      </a:cubicBezTo>
                      <a:cubicBezTo>
                        <a:pt x="0" y="45"/>
                        <a:pt x="0" y="41"/>
                        <a:pt x="2" y="37"/>
                      </a:cubicBezTo>
                      <a:cubicBezTo>
                        <a:pt x="3" y="32"/>
                        <a:pt x="4" y="28"/>
                        <a:pt x="6" y="24"/>
                      </a:cubicBezTo>
                      <a:cubicBezTo>
                        <a:pt x="9" y="20"/>
                        <a:pt x="11" y="17"/>
                        <a:pt x="14" y="14"/>
                      </a:cubicBezTo>
                      <a:cubicBezTo>
                        <a:pt x="17" y="11"/>
                        <a:pt x="20" y="8"/>
                        <a:pt x="23" y="6"/>
                      </a:cubicBezTo>
                      <a:cubicBezTo>
                        <a:pt x="26" y="3"/>
                        <a:pt x="29" y="2"/>
                        <a:pt x="32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9" name="Freeform 87">
                  <a:extLst>
                    <a:ext uri="{FF2B5EF4-FFF2-40B4-BE49-F238E27FC236}">
                      <a16:creationId xmlns:a16="http://schemas.microsoft.com/office/drawing/2014/main" id="{FF2DC083-29D6-4884-8AE2-FB38D01832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3240" y="2397314"/>
                  <a:ext cx="51077" cy="62654"/>
                </a:xfrm>
                <a:custGeom>
                  <a:avLst/>
                  <a:gdLst>
                    <a:gd name="T0" fmla="*/ 35 w 56"/>
                    <a:gd name="T1" fmla="*/ 1 h 69"/>
                    <a:gd name="T2" fmla="*/ 43 w 56"/>
                    <a:gd name="T3" fmla="*/ 1 h 69"/>
                    <a:gd name="T4" fmla="*/ 49 w 56"/>
                    <a:gd name="T5" fmla="*/ 3 h 69"/>
                    <a:gd name="T6" fmla="*/ 54 w 56"/>
                    <a:gd name="T7" fmla="*/ 8 h 69"/>
                    <a:gd name="T8" fmla="*/ 56 w 56"/>
                    <a:gd name="T9" fmla="*/ 16 h 69"/>
                    <a:gd name="T10" fmla="*/ 55 w 56"/>
                    <a:gd name="T11" fmla="*/ 27 h 69"/>
                    <a:gd name="T12" fmla="*/ 50 w 56"/>
                    <a:gd name="T13" fmla="*/ 40 h 69"/>
                    <a:gd name="T14" fmla="*/ 42 w 56"/>
                    <a:gd name="T15" fmla="*/ 52 h 69"/>
                    <a:gd name="T16" fmla="*/ 31 w 56"/>
                    <a:gd name="T17" fmla="*/ 62 h 69"/>
                    <a:gd name="T18" fmla="*/ 28 w 56"/>
                    <a:gd name="T19" fmla="*/ 65 h 69"/>
                    <a:gd name="T20" fmla="*/ 25 w 56"/>
                    <a:gd name="T21" fmla="*/ 66 h 69"/>
                    <a:gd name="T22" fmla="*/ 22 w 56"/>
                    <a:gd name="T23" fmla="*/ 68 h 69"/>
                    <a:gd name="T24" fmla="*/ 19 w 56"/>
                    <a:gd name="T25" fmla="*/ 68 h 69"/>
                    <a:gd name="T26" fmla="*/ 12 w 56"/>
                    <a:gd name="T27" fmla="*/ 68 h 69"/>
                    <a:gd name="T28" fmla="*/ 6 w 56"/>
                    <a:gd name="T29" fmla="*/ 65 h 69"/>
                    <a:gd name="T30" fmla="*/ 2 w 56"/>
                    <a:gd name="T31" fmla="*/ 59 h 69"/>
                    <a:gd name="T32" fmla="*/ 0 w 56"/>
                    <a:gd name="T33" fmla="*/ 51 h 69"/>
                    <a:gd name="T34" fmla="*/ 2 w 56"/>
                    <a:gd name="T35" fmla="*/ 37 h 69"/>
                    <a:gd name="T36" fmla="*/ 8 w 56"/>
                    <a:gd name="T37" fmla="*/ 23 h 69"/>
                    <a:gd name="T38" fmla="*/ 17 w 56"/>
                    <a:gd name="T39" fmla="*/ 12 h 69"/>
                    <a:gd name="T40" fmla="*/ 27 w 56"/>
                    <a:gd name="T41" fmla="*/ 4 h 69"/>
                    <a:gd name="T42" fmla="*/ 29 w 56"/>
                    <a:gd name="T43" fmla="*/ 3 h 69"/>
                    <a:gd name="T44" fmla="*/ 31 w 56"/>
                    <a:gd name="T45" fmla="*/ 2 h 69"/>
                    <a:gd name="T46" fmla="*/ 33 w 56"/>
                    <a:gd name="T47" fmla="*/ 1 h 69"/>
                    <a:gd name="T48" fmla="*/ 35 w 56"/>
                    <a:gd name="T49" fmla="*/ 1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6" h="69">
                      <a:moveTo>
                        <a:pt x="35" y="1"/>
                      </a:moveTo>
                      <a:cubicBezTo>
                        <a:pt x="38" y="1"/>
                        <a:pt x="40" y="0"/>
                        <a:pt x="43" y="1"/>
                      </a:cubicBezTo>
                      <a:cubicBezTo>
                        <a:pt x="45" y="1"/>
                        <a:pt x="47" y="2"/>
                        <a:pt x="49" y="3"/>
                      </a:cubicBezTo>
                      <a:cubicBezTo>
                        <a:pt x="51" y="4"/>
                        <a:pt x="52" y="6"/>
                        <a:pt x="54" y="8"/>
                      </a:cubicBezTo>
                      <a:cubicBezTo>
                        <a:pt x="55" y="10"/>
                        <a:pt x="55" y="13"/>
                        <a:pt x="56" y="16"/>
                      </a:cubicBezTo>
                      <a:cubicBezTo>
                        <a:pt x="56" y="19"/>
                        <a:pt x="56" y="23"/>
                        <a:pt x="55" y="27"/>
                      </a:cubicBezTo>
                      <a:cubicBezTo>
                        <a:pt x="54" y="31"/>
                        <a:pt x="52" y="36"/>
                        <a:pt x="50" y="40"/>
                      </a:cubicBezTo>
                      <a:cubicBezTo>
                        <a:pt x="48" y="44"/>
                        <a:pt x="45" y="48"/>
                        <a:pt x="42" y="52"/>
                      </a:cubicBezTo>
                      <a:cubicBezTo>
                        <a:pt x="39" y="56"/>
                        <a:pt x="35" y="59"/>
                        <a:pt x="31" y="62"/>
                      </a:cubicBezTo>
                      <a:cubicBezTo>
                        <a:pt x="30" y="63"/>
                        <a:pt x="29" y="64"/>
                        <a:pt x="28" y="65"/>
                      </a:cubicBezTo>
                      <a:cubicBezTo>
                        <a:pt x="27" y="65"/>
                        <a:pt x="26" y="66"/>
                        <a:pt x="25" y="66"/>
                      </a:cubicBezTo>
                      <a:cubicBezTo>
                        <a:pt x="24" y="67"/>
                        <a:pt x="23" y="67"/>
                        <a:pt x="22" y="68"/>
                      </a:cubicBezTo>
                      <a:cubicBezTo>
                        <a:pt x="21" y="68"/>
                        <a:pt x="20" y="68"/>
                        <a:pt x="19" y="68"/>
                      </a:cubicBezTo>
                      <a:cubicBezTo>
                        <a:pt x="16" y="69"/>
                        <a:pt x="14" y="69"/>
                        <a:pt x="12" y="68"/>
                      </a:cubicBezTo>
                      <a:cubicBezTo>
                        <a:pt x="10" y="68"/>
                        <a:pt x="8" y="67"/>
                        <a:pt x="6" y="65"/>
                      </a:cubicBezTo>
                      <a:cubicBezTo>
                        <a:pt x="4" y="64"/>
                        <a:pt x="3" y="62"/>
                        <a:pt x="2" y="59"/>
                      </a:cubicBezTo>
                      <a:cubicBezTo>
                        <a:pt x="1" y="57"/>
                        <a:pt x="1" y="54"/>
                        <a:pt x="0" y="51"/>
                      </a:cubicBezTo>
                      <a:cubicBezTo>
                        <a:pt x="0" y="46"/>
                        <a:pt x="1" y="41"/>
                        <a:pt x="2" y="37"/>
                      </a:cubicBezTo>
                      <a:cubicBezTo>
                        <a:pt x="3" y="32"/>
                        <a:pt x="5" y="27"/>
                        <a:pt x="8" y="23"/>
                      </a:cubicBezTo>
                      <a:cubicBezTo>
                        <a:pt x="10" y="19"/>
                        <a:pt x="13" y="15"/>
                        <a:pt x="17" y="12"/>
                      </a:cubicBezTo>
                      <a:cubicBezTo>
                        <a:pt x="20" y="8"/>
                        <a:pt x="23" y="6"/>
                        <a:pt x="27" y="4"/>
                      </a:cubicBezTo>
                      <a:cubicBezTo>
                        <a:pt x="28" y="3"/>
                        <a:pt x="28" y="3"/>
                        <a:pt x="29" y="3"/>
                      </a:cubicBezTo>
                      <a:cubicBezTo>
                        <a:pt x="30" y="3"/>
                        <a:pt x="30" y="2"/>
                        <a:pt x="31" y="2"/>
                      </a:cubicBezTo>
                      <a:cubicBezTo>
                        <a:pt x="32" y="2"/>
                        <a:pt x="32" y="2"/>
                        <a:pt x="33" y="1"/>
                      </a:cubicBezTo>
                      <a:cubicBezTo>
                        <a:pt x="33" y="1"/>
                        <a:pt x="34" y="1"/>
                        <a:pt x="35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0" name="Freeform 88">
                  <a:extLst>
                    <a:ext uri="{FF2B5EF4-FFF2-40B4-BE49-F238E27FC236}">
                      <a16:creationId xmlns:a16="http://schemas.microsoft.com/office/drawing/2014/main" id="{A07EFBF3-31FD-4A37-9D14-3C1CD298CB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5713" y="2479037"/>
                  <a:ext cx="55844" cy="70146"/>
                </a:xfrm>
                <a:custGeom>
                  <a:avLst/>
                  <a:gdLst>
                    <a:gd name="T0" fmla="*/ 38 w 61"/>
                    <a:gd name="T1" fmla="*/ 1 h 77"/>
                    <a:gd name="T2" fmla="*/ 44 w 61"/>
                    <a:gd name="T3" fmla="*/ 0 h 77"/>
                    <a:gd name="T4" fmla="*/ 49 w 61"/>
                    <a:gd name="T5" fmla="*/ 1 h 77"/>
                    <a:gd name="T6" fmla="*/ 54 w 61"/>
                    <a:gd name="T7" fmla="*/ 4 h 77"/>
                    <a:gd name="T8" fmla="*/ 57 w 61"/>
                    <a:gd name="T9" fmla="*/ 8 h 77"/>
                    <a:gd name="T10" fmla="*/ 60 w 61"/>
                    <a:gd name="T11" fmla="*/ 19 h 77"/>
                    <a:gd name="T12" fmla="*/ 59 w 61"/>
                    <a:gd name="T13" fmla="*/ 32 h 77"/>
                    <a:gd name="T14" fmla="*/ 55 w 61"/>
                    <a:gd name="T15" fmla="*/ 46 h 77"/>
                    <a:gd name="T16" fmla="*/ 46 w 61"/>
                    <a:gd name="T17" fmla="*/ 61 h 77"/>
                    <a:gd name="T18" fmla="*/ 41 w 61"/>
                    <a:gd name="T19" fmla="*/ 67 h 77"/>
                    <a:gd name="T20" fmla="*/ 35 w 61"/>
                    <a:gd name="T21" fmla="*/ 72 h 77"/>
                    <a:gd name="T22" fmla="*/ 28 w 61"/>
                    <a:gd name="T23" fmla="*/ 75 h 77"/>
                    <a:gd name="T24" fmla="*/ 22 w 61"/>
                    <a:gd name="T25" fmla="*/ 77 h 77"/>
                    <a:gd name="T26" fmla="*/ 16 w 61"/>
                    <a:gd name="T27" fmla="*/ 77 h 77"/>
                    <a:gd name="T28" fmla="*/ 11 w 61"/>
                    <a:gd name="T29" fmla="*/ 75 h 77"/>
                    <a:gd name="T30" fmla="*/ 7 w 61"/>
                    <a:gd name="T31" fmla="*/ 72 h 77"/>
                    <a:gd name="T32" fmla="*/ 3 w 61"/>
                    <a:gd name="T33" fmla="*/ 67 h 77"/>
                    <a:gd name="T34" fmla="*/ 0 w 61"/>
                    <a:gd name="T35" fmla="*/ 53 h 77"/>
                    <a:gd name="T36" fmla="*/ 2 w 61"/>
                    <a:gd name="T37" fmla="*/ 38 h 77"/>
                    <a:gd name="T38" fmla="*/ 8 w 61"/>
                    <a:gd name="T39" fmla="*/ 24 h 77"/>
                    <a:gd name="T40" fmla="*/ 18 w 61"/>
                    <a:gd name="T41" fmla="*/ 12 h 77"/>
                    <a:gd name="T42" fmla="*/ 23 w 61"/>
                    <a:gd name="T43" fmla="*/ 7 h 77"/>
                    <a:gd name="T44" fmla="*/ 28 w 61"/>
                    <a:gd name="T45" fmla="*/ 4 h 77"/>
                    <a:gd name="T46" fmla="*/ 34 w 61"/>
                    <a:gd name="T47" fmla="*/ 2 h 77"/>
                    <a:gd name="T48" fmla="*/ 38 w 61"/>
                    <a:gd name="T49" fmla="*/ 1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1" h="77">
                      <a:moveTo>
                        <a:pt x="38" y="1"/>
                      </a:moveTo>
                      <a:cubicBezTo>
                        <a:pt x="40" y="0"/>
                        <a:pt x="42" y="0"/>
                        <a:pt x="44" y="0"/>
                      </a:cubicBezTo>
                      <a:cubicBezTo>
                        <a:pt x="46" y="0"/>
                        <a:pt x="48" y="1"/>
                        <a:pt x="49" y="1"/>
                      </a:cubicBezTo>
                      <a:cubicBezTo>
                        <a:pt x="51" y="2"/>
                        <a:pt x="52" y="3"/>
                        <a:pt x="54" y="4"/>
                      </a:cubicBezTo>
                      <a:cubicBezTo>
                        <a:pt x="55" y="5"/>
                        <a:pt x="56" y="6"/>
                        <a:pt x="57" y="8"/>
                      </a:cubicBezTo>
                      <a:cubicBezTo>
                        <a:pt x="59" y="11"/>
                        <a:pt x="60" y="15"/>
                        <a:pt x="60" y="19"/>
                      </a:cubicBezTo>
                      <a:cubicBezTo>
                        <a:pt x="61" y="23"/>
                        <a:pt x="60" y="27"/>
                        <a:pt x="59" y="32"/>
                      </a:cubicBezTo>
                      <a:cubicBezTo>
                        <a:pt x="59" y="36"/>
                        <a:pt x="57" y="41"/>
                        <a:pt x="55" y="46"/>
                      </a:cubicBezTo>
                      <a:cubicBezTo>
                        <a:pt x="53" y="51"/>
                        <a:pt x="50" y="56"/>
                        <a:pt x="46" y="61"/>
                      </a:cubicBezTo>
                      <a:cubicBezTo>
                        <a:pt x="44" y="63"/>
                        <a:pt x="43" y="65"/>
                        <a:pt x="41" y="67"/>
                      </a:cubicBezTo>
                      <a:cubicBezTo>
                        <a:pt x="39" y="69"/>
                        <a:pt x="37" y="71"/>
                        <a:pt x="35" y="72"/>
                      </a:cubicBezTo>
                      <a:cubicBezTo>
                        <a:pt x="32" y="73"/>
                        <a:pt x="30" y="74"/>
                        <a:pt x="28" y="75"/>
                      </a:cubicBezTo>
                      <a:cubicBezTo>
                        <a:pt x="26" y="76"/>
                        <a:pt x="24" y="77"/>
                        <a:pt x="22" y="77"/>
                      </a:cubicBezTo>
                      <a:cubicBezTo>
                        <a:pt x="20" y="77"/>
                        <a:pt x="18" y="77"/>
                        <a:pt x="16" y="77"/>
                      </a:cubicBezTo>
                      <a:cubicBezTo>
                        <a:pt x="14" y="76"/>
                        <a:pt x="13" y="76"/>
                        <a:pt x="11" y="75"/>
                      </a:cubicBezTo>
                      <a:cubicBezTo>
                        <a:pt x="9" y="74"/>
                        <a:pt x="8" y="73"/>
                        <a:pt x="7" y="72"/>
                      </a:cubicBezTo>
                      <a:cubicBezTo>
                        <a:pt x="5" y="70"/>
                        <a:pt x="4" y="68"/>
                        <a:pt x="3" y="67"/>
                      </a:cubicBezTo>
                      <a:cubicBezTo>
                        <a:pt x="1" y="63"/>
                        <a:pt x="0" y="58"/>
                        <a:pt x="0" y="53"/>
                      </a:cubicBezTo>
                      <a:cubicBezTo>
                        <a:pt x="0" y="48"/>
                        <a:pt x="0" y="43"/>
                        <a:pt x="2" y="38"/>
                      </a:cubicBezTo>
                      <a:cubicBezTo>
                        <a:pt x="3" y="33"/>
                        <a:pt x="5" y="28"/>
                        <a:pt x="8" y="24"/>
                      </a:cubicBezTo>
                      <a:cubicBezTo>
                        <a:pt x="11" y="19"/>
                        <a:pt x="14" y="15"/>
                        <a:pt x="18" y="12"/>
                      </a:cubicBezTo>
                      <a:cubicBezTo>
                        <a:pt x="20" y="10"/>
                        <a:pt x="21" y="9"/>
                        <a:pt x="23" y="7"/>
                      </a:cubicBezTo>
                      <a:cubicBezTo>
                        <a:pt x="25" y="6"/>
                        <a:pt x="27" y="5"/>
                        <a:pt x="28" y="4"/>
                      </a:cubicBezTo>
                      <a:cubicBezTo>
                        <a:pt x="30" y="3"/>
                        <a:pt x="32" y="3"/>
                        <a:pt x="34" y="2"/>
                      </a:cubicBezTo>
                      <a:cubicBezTo>
                        <a:pt x="35" y="1"/>
                        <a:pt x="37" y="1"/>
                        <a:pt x="38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1" name="Freeform 89">
                  <a:extLst>
                    <a:ext uri="{FF2B5EF4-FFF2-40B4-BE49-F238E27FC236}">
                      <a16:creationId xmlns:a16="http://schemas.microsoft.com/office/drawing/2014/main" id="{CAD6D172-76FD-4558-89E5-83CCBB5E9B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8368" y="2532838"/>
                  <a:ext cx="63336" cy="79680"/>
                </a:xfrm>
                <a:custGeom>
                  <a:avLst/>
                  <a:gdLst>
                    <a:gd name="T0" fmla="*/ 44 w 69"/>
                    <a:gd name="T1" fmla="*/ 1 h 87"/>
                    <a:gd name="T2" fmla="*/ 46 w 69"/>
                    <a:gd name="T3" fmla="*/ 1 h 87"/>
                    <a:gd name="T4" fmla="*/ 49 w 69"/>
                    <a:gd name="T5" fmla="*/ 1 h 87"/>
                    <a:gd name="T6" fmla="*/ 51 w 69"/>
                    <a:gd name="T7" fmla="*/ 1 h 87"/>
                    <a:gd name="T8" fmla="*/ 53 w 69"/>
                    <a:gd name="T9" fmla="*/ 2 h 87"/>
                    <a:gd name="T10" fmla="*/ 62 w 69"/>
                    <a:gd name="T11" fmla="*/ 8 h 87"/>
                    <a:gd name="T12" fmla="*/ 67 w 69"/>
                    <a:gd name="T13" fmla="*/ 19 h 87"/>
                    <a:gd name="T14" fmla="*/ 69 w 69"/>
                    <a:gd name="T15" fmla="*/ 34 h 87"/>
                    <a:gd name="T16" fmla="*/ 66 w 69"/>
                    <a:gd name="T17" fmla="*/ 51 h 87"/>
                    <a:gd name="T18" fmla="*/ 60 w 69"/>
                    <a:gd name="T19" fmla="*/ 64 h 87"/>
                    <a:gd name="T20" fmla="*/ 51 w 69"/>
                    <a:gd name="T21" fmla="*/ 75 h 87"/>
                    <a:gd name="T22" fmla="*/ 40 w 69"/>
                    <a:gd name="T23" fmla="*/ 83 h 87"/>
                    <a:gd name="T24" fmla="*/ 28 w 69"/>
                    <a:gd name="T25" fmla="*/ 86 h 87"/>
                    <a:gd name="T26" fmla="*/ 25 w 69"/>
                    <a:gd name="T27" fmla="*/ 87 h 87"/>
                    <a:gd name="T28" fmla="*/ 22 w 69"/>
                    <a:gd name="T29" fmla="*/ 86 h 87"/>
                    <a:gd name="T30" fmla="*/ 19 w 69"/>
                    <a:gd name="T31" fmla="*/ 86 h 87"/>
                    <a:gd name="T32" fmla="*/ 16 w 69"/>
                    <a:gd name="T33" fmla="*/ 84 h 87"/>
                    <a:gd name="T34" fmla="*/ 5 w 69"/>
                    <a:gd name="T35" fmla="*/ 75 h 87"/>
                    <a:gd name="T36" fmla="*/ 0 w 69"/>
                    <a:gd name="T37" fmla="*/ 62 h 87"/>
                    <a:gd name="T38" fmla="*/ 1 w 69"/>
                    <a:gd name="T39" fmla="*/ 45 h 87"/>
                    <a:gd name="T40" fmla="*/ 8 w 69"/>
                    <a:gd name="T41" fmla="*/ 29 h 87"/>
                    <a:gd name="T42" fmla="*/ 16 w 69"/>
                    <a:gd name="T43" fmla="*/ 18 h 87"/>
                    <a:gd name="T44" fmla="*/ 25 w 69"/>
                    <a:gd name="T45" fmla="*/ 9 h 87"/>
                    <a:gd name="T46" fmla="*/ 35 w 69"/>
                    <a:gd name="T47" fmla="*/ 3 h 87"/>
                    <a:gd name="T48" fmla="*/ 44 w 69"/>
                    <a:gd name="T49" fmla="*/ 1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9" h="87">
                      <a:moveTo>
                        <a:pt x="44" y="1"/>
                      </a:moveTo>
                      <a:cubicBezTo>
                        <a:pt x="45" y="1"/>
                        <a:pt x="46" y="1"/>
                        <a:pt x="46" y="1"/>
                      </a:cubicBezTo>
                      <a:cubicBezTo>
                        <a:pt x="47" y="0"/>
                        <a:pt x="48" y="1"/>
                        <a:pt x="49" y="1"/>
                      </a:cubicBezTo>
                      <a:cubicBezTo>
                        <a:pt x="49" y="1"/>
                        <a:pt x="50" y="1"/>
                        <a:pt x="51" y="1"/>
                      </a:cubicBezTo>
                      <a:cubicBezTo>
                        <a:pt x="52" y="1"/>
                        <a:pt x="52" y="1"/>
                        <a:pt x="53" y="2"/>
                      </a:cubicBezTo>
                      <a:cubicBezTo>
                        <a:pt x="56" y="3"/>
                        <a:pt x="59" y="5"/>
                        <a:pt x="62" y="8"/>
                      </a:cubicBezTo>
                      <a:cubicBezTo>
                        <a:pt x="64" y="11"/>
                        <a:pt x="66" y="15"/>
                        <a:pt x="67" y="19"/>
                      </a:cubicBezTo>
                      <a:cubicBezTo>
                        <a:pt x="68" y="23"/>
                        <a:pt x="69" y="28"/>
                        <a:pt x="69" y="34"/>
                      </a:cubicBezTo>
                      <a:cubicBezTo>
                        <a:pt x="69" y="39"/>
                        <a:pt x="68" y="45"/>
                        <a:pt x="66" y="51"/>
                      </a:cubicBezTo>
                      <a:cubicBezTo>
                        <a:pt x="64" y="56"/>
                        <a:pt x="62" y="60"/>
                        <a:pt x="60" y="64"/>
                      </a:cubicBezTo>
                      <a:cubicBezTo>
                        <a:pt x="57" y="69"/>
                        <a:pt x="54" y="72"/>
                        <a:pt x="51" y="75"/>
                      </a:cubicBezTo>
                      <a:cubicBezTo>
                        <a:pt x="47" y="79"/>
                        <a:pt x="44" y="81"/>
                        <a:pt x="40" y="83"/>
                      </a:cubicBezTo>
                      <a:cubicBezTo>
                        <a:pt x="36" y="85"/>
                        <a:pt x="32" y="86"/>
                        <a:pt x="28" y="86"/>
                      </a:cubicBezTo>
                      <a:cubicBezTo>
                        <a:pt x="27" y="86"/>
                        <a:pt x="26" y="87"/>
                        <a:pt x="25" y="87"/>
                      </a:cubicBezTo>
                      <a:cubicBezTo>
                        <a:pt x="24" y="86"/>
                        <a:pt x="23" y="86"/>
                        <a:pt x="22" y="86"/>
                      </a:cubicBezTo>
                      <a:cubicBezTo>
                        <a:pt x="21" y="86"/>
                        <a:pt x="20" y="86"/>
                        <a:pt x="19" y="86"/>
                      </a:cubicBezTo>
                      <a:cubicBezTo>
                        <a:pt x="18" y="85"/>
                        <a:pt x="17" y="85"/>
                        <a:pt x="16" y="84"/>
                      </a:cubicBezTo>
                      <a:cubicBezTo>
                        <a:pt x="12" y="82"/>
                        <a:pt x="8" y="79"/>
                        <a:pt x="5" y="75"/>
                      </a:cubicBezTo>
                      <a:cubicBezTo>
                        <a:pt x="3" y="71"/>
                        <a:pt x="1" y="67"/>
                        <a:pt x="0" y="62"/>
                      </a:cubicBezTo>
                      <a:cubicBezTo>
                        <a:pt x="0" y="57"/>
                        <a:pt x="0" y="51"/>
                        <a:pt x="1" y="45"/>
                      </a:cubicBezTo>
                      <a:cubicBezTo>
                        <a:pt x="3" y="40"/>
                        <a:pt x="5" y="35"/>
                        <a:pt x="8" y="29"/>
                      </a:cubicBezTo>
                      <a:cubicBezTo>
                        <a:pt x="10" y="25"/>
                        <a:pt x="13" y="21"/>
                        <a:pt x="16" y="18"/>
                      </a:cubicBezTo>
                      <a:cubicBezTo>
                        <a:pt x="19" y="15"/>
                        <a:pt x="22" y="12"/>
                        <a:pt x="25" y="9"/>
                      </a:cubicBezTo>
                      <a:cubicBezTo>
                        <a:pt x="28" y="7"/>
                        <a:pt x="31" y="5"/>
                        <a:pt x="35" y="3"/>
                      </a:cubicBezTo>
                      <a:cubicBezTo>
                        <a:pt x="38" y="2"/>
                        <a:pt x="41" y="1"/>
                        <a:pt x="44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2" name="Freeform 90">
                  <a:extLst>
                    <a:ext uri="{FF2B5EF4-FFF2-40B4-BE49-F238E27FC236}">
                      <a16:creationId xmlns:a16="http://schemas.microsoft.com/office/drawing/2014/main" id="{B8BA5CD4-24CA-4043-B73C-49414C1956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246" y="2532838"/>
                  <a:ext cx="72870" cy="85128"/>
                </a:xfrm>
                <a:custGeom>
                  <a:avLst/>
                  <a:gdLst>
                    <a:gd name="T0" fmla="*/ 44 w 80"/>
                    <a:gd name="T1" fmla="*/ 1 h 93"/>
                    <a:gd name="T2" fmla="*/ 56 w 80"/>
                    <a:gd name="T3" fmla="*/ 2 h 93"/>
                    <a:gd name="T4" fmla="*/ 66 w 80"/>
                    <a:gd name="T5" fmla="*/ 7 h 93"/>
                    <a:gd name="T6" fmla="*/ 75 w 80"/>
                    <a:gd name="T7" fmla="*/ 18 h 93"/>
                    <a:gd name="T8" fmla="*/ 79 w 80"/>
                    <a:gd name="T9" fmla="*/ 32 h 93"/>
                    <a:gd name="T10" fmla="*/ 78 w 80"/>
                    <a:gd name="T11" fmla="*/ 51 h 93"/>
                    <a:gd name="T12" fmla="*/ 71 w 80"/>
                    <a:gd name="T13" fmla="*/ 69 h 93"/>
                    <a:gd name="T14" fmla="*/ 57 w 80"/>
                    <a:gd name="T15" fmla="*/ 84 h 93"/>
                    <a:gd name="T16" fmla="*/ 39 w 80"/>
                    <a:gd name="T17" fmla="*/ 92 h 93"/>
                    <a:gd name="T18" fmla="*/ 38 w 80"/>
                    <a:gd name="T19" fmla="*/ 92 h 93"/>
                    <a:gd name="T20" fmla="*/ 36 w 80"/>
                    <a:gd name="T21" fmla="*/ 93 h 93"/>
                    <a:gd name="T22" fmla="*/ 34 w 80"/>
                    <a:gd name="T23" fmla="*/ 93 h 93"/>
                    <a:gd name="T24" fmla="*/ 33 w 80"/>
                    <a:gd name="T25" fmla="*/ 93 h 93"/>
                    <a:gd name="T26" fmla="*/ 18 w 80"/>
                    <a:gd name="T27" fmla="*/ 91 h 93"/>
                    <a:gd name="T28" fmla="*/ 7 w 80"/>
                    <a:gd name="T29" fmla="*/ 82 h 93"/>
                    <a:gd name="T30" fmla="*/ 1 w 80"/>
                    <a:gd name="T31" fmla="*/ 69 h 93"/>
                    <a:gd name="T32" fmla="*/ 1 w 80"/>
                    <a:gd name="T33" fmla="*/ 53 h 93"/>
                    <a:gd name="T34" fmla="*/ 6 w 80"/>
                    <a:gd name="T35" fmla="*/ 35 h 93"/>
                    <a:gd name="T36" fmla="*/ 15 w 80"/>
                    <a:gd name="T37" fmla="*/ 19 h 93"/>
                    <a:gd name="T38" fmla="*/ 27 w 80"/>
                    <a:gd name="T39" fmla="*/ 8 h 93"/>
                    <a:gd name="T40" fmla="*/ 40 w 80"/>
                    <a:gd name="T41" fmla="*/ 1 h 93"/>
                    <a:gd name="T42" fmla="*/ 41 w 80"/>
                    <a:gd name="T43" fmla="*/ 1 h 93"/>
                    <a:gd name="T44" fmla="*/ 42 w 80"/>
                    <a:gd name="T45" fmla="*/ 1 h 93"/>
                    <a:gd name="T46" fmla="*/ 43 w 80"/>
                    <a:gd name="T47" fmla="*/ 1 h 93"/>
                    <a:gd name="T48" fmla="*/ 44 w 80"/>
                    <a:gd name="T49" fmla="*/ 1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80" h="93">
                      <a:moveTo>
                        <a:pt x="44" y="1"/>
                      </a:moveTo>
                      <a:cubicBezTo>
                        <a:pt x="48" y="0"/>
                        <a:pt x="52" y="0"/>
                        <a:pt x="56" y="2"/>
                      </a:cubicBezTo>
                      <a:cubicBezTo>
                        <a:pt x="60" y="3"/>
                        <a:pt x="63" y="5"/>
                        <a:pt x="66" y="7"/>
                      </a:cubicBezTo>
                      <a:cubicBezTo>
                        <a:pt x="70" y="10"/>
                        <a:pt x="72" y="13"/>
                        <a:pt x="75" y="18"/>
                      </a:cubicBezTo>
                      <a:cubicBezTo>
                        <a:pt x="77" y="22"/>
                        <a:pt x="79" y="27"/>
                        <a:pt x="79" y="32"/>
                      </a:cubicBezTo>
                      <a:cubicBezTo>
                        <a:pt x="80" y="38"/>
                        <a:pt x="80" y="45"/>
                        <a:pt x="78" y="51"/>
                      </a:cubicBezTo>
                      <a:cubicBezTo>
                        <a:pt x="77" y="57"/>
                        <a:pt x="74" y="63"/>
                        <a:pt x="71" y="69"/>
                      </a:cubicBezTo>
                      <a:cubicBezTo>
                        <a:pt x="67" y="75"/>
                        <a:pt x="62" y="80"/>
                        <a:pt x="57" y="84"/>
                      </a:cubicBezTo>
                      <a:cubicBezTo>
                        <a:pt x="52" y="88"/>
                        <a:pt x="46" y="91"/>
                        <a:pt x="39" y="92"/>
                      </a:cubicBezTo>
                      <a:cubicBezTo>
                        <a:pt x="39" y="92"/>
                        <a:pt x="38" y="92"/>
                        <a:pt x="38" y="92"/>
                      </a:cubicBezTo>
                      <a:cubicBezTo>
                        <a:pt x="37" y="93"/>
                        <a:pt x="36" y="93"/>
                        <a:pt x="36" y="93"/>
                      </a:cubicBezTo>
                      <a:cubicBezTo>
                        <a:pt x="35" y="93"/>
                        <a:pt x="35" y="93"/>
                        <a:pt x="34" y="93"/>
                      </a:cubicBezTo>
                      <a:cubicBezTo>
                        <a:pt x="34" y="93"/>
                        <a:pt x="33" y="93"/>
                        <a:pt x="33" y="93"/>
                      </a:cubicBezTo>
                      <a:cubicBezTo>
                        <a:pt x="27" y="93"/>
                        <a:pt x="22" y="93"/>
                        <a:pt x="18" y="91"/>
                      </a:cubicBezTo>
                      <a:cubicBezTo>
                        <a:pt x="13" y="89"/>
                        <a:pt x="10" y="86"/>
                        <a:pt x="7" y="82"/>
                      </a:cubicBezTo>
                      <a:cubicBezTo>
                        <a:pt x="4" y="78"/>
                        <a:pt x="2" y="74"/>
                        <a:pt x="1" y="69"/>
                      </a:cubicBezTo>
                      <a:cubicBezTo>
                        <a:pt x="0" y="64"/>
                        <a:pt x="0" y="58"/>
                        <a:pt x="1" y="53"/>
                      </a:cubicBezTo>
                      <a:cubicBezTo>
                        <a:pt x="2" y="46"/>
                        <a:pt x="4" y="40"/>
                        <a:pt x="6" y="35"/>
                      </a:cubicBezTo>
                      <a:cubicBezTo>
                        <a:pt x="9" y="29"/>
                        <a:pt x="12" y="24"/>
                        <a:pt x="15" y="19"/>
                      </a:cubicBezTo>
                      <a:cubicBezTo>
                        <a:pt x="19" y="15"/>
                        <a:pt x="23" y="11"/>
                        <a:pt x="27" y="8"/>
                      </a:cubicBezTo>
                      <a:cubicBezTo>
                        <a:pt x="31" y="5"/>
                        <a:pt x="36" y="3"/>
                        <a:pt x="40" y="1"/>
                      </a:cubicBezTo>
                      <a:cubicBezTo>
                        <a:pt x="40" y="1"/>
                        <a:pt x="41" y="1"/>
                        <a:pt x="41" y="1"/>
                      </a:cubicBezTo>
                      <a:cubicBezTo>
                        <a:pt x="41" y="1"/>
                        <a:pt x="42" y="1"/>
                        <a:pt x="42" y="1"/>
                      </a:cubicBezTo>
                      <a:cubicBezTo>
                        <a:pt x="42" y="1"/>
                        <a:pt x="43" y="1"/>
                        <a:pt x="43" y="1"/>
                      </a:cubicBezTo>
                      <a:cubicBezTo>
                        <a:pt x="44" y="1"/>
                        <a:pt x="44" y="1"/>
                        <a:pt x="44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3" name="Freeform 91">
                  <a:extLst>
                    <a:ext uri="{FF2B5EF4-FFF2-40B4-BE49-F238E27FC236}">
                      <a16:creationId xmlns:a16="http://schemas.microsoft.com/office/drawing/2014/main" id="{BA2A8BF2-E80D-46D9-8C75-299EC16F4D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5831" y="2466098"/>
                  <a:ext cx="79680" cy="87171"/>
                </a:xfrm>
                <a:custGeom>
                  <a:avLst/>
                  <a:gdLst>
                    <a:gd name="T0" fmla="*/ 44 w 88"/>
                    <a:gd name="T1" fmla="*/ 1 h 95"/>
                    <a:gd name="T2" fmla="*/ 53 w 88"/>
                    <a:gd name="T3" fmla="*/ 0 h 95"/>
                    <a:gd name="T4" fmla="*/ 62 w 88"/>
                    <a:gd name="T5" fmla="*/ 2 h 95"/>
                    <a:gd name="T6" fmla="*/ 70 w 88"/>
                    <a:gd name="T7" fmla="*/ 5 h 95"/>
                    <a:gd name="T8" fmla="*/ 78 w 88"/>
                    <a:gd name="T9" fmla="*/ 11 h 95"/>
                    <a:gd name="T10" fmla="*/ 86 w 88"/>
                    <a:gd name="T11" fmla="*/ 25 h 95"/>
                    <a:gd name="T12" fmla="*/ 87 w 88"/>
                    <a:gd name="T13" fmla="*/ 44 h 95"/>
                    <a:gd name="T14" fmla="*/ 80 w 88"/>
                    <a:gd name="T15" fmla="*/ 64 h 95"/>
                    <a:gd name="T16" fmla="*/ 65 w 88"/>
                    <a:gd name="T17" fmla="*/ 81 h 95"/>
                    <a:gd name="T18" fmla="*/ 58 w 88"/>
                    <a:gd name="T19" fmla="*/ 87 h 95"/>
                    <a:gd name="T20" fmla="*/ 51 w 88"/>
                    <a:gd name="T21" fmla="*/ 90 h 95"/>
                    <a:gd name="T22" fmla="*/ 43 w 88"/>
                    <a:gd name="T23" fmla="*/ 93 h 95"/>
                    <a:gd name="T24" fmla="*/ 36 w 88"/>
                    <a:gd name="T25" fmla="*/ 94 h 95"/>
                    <a:gd name="T26" fmla="*/ 25 w 88"/>
                    <a:gd name="T27" fmla="*/ 94 h 95"/>
                    <a:gd name="T28" fmla="*/ 16 w 88"/>
                    <a:gd name="T29" fmla="*/ 90 h 95"/>
                    <a:gd name="T30" fmla="*/ 8 w 88"/>
                    <a:gd name="T31" fmla="*/ 84 h 95"/>
                    <a:gd name="T32" fmla="*/ 3 w 88"/>
                    <a:gd name="T33" fmla="*/ 75 h 95"/>
                    <a:gd name="T34" fmla="*/ 0 w 88"/>
                    <a:gd name="T35" fmla="*/ 57 h 95"/>
                    <a:gd name="T36" fmla="*/ 2 w 88"/>
                    <a:gd name="T37" fmla="*/ 40 h 95"/>
                    <a:gd name="T38" fmla="*/ 9 w 88"/>
                    <a:gd name="T39" fmla="*/ 24 h 95"/>
                    <a:gd name="T40" fmla="*/ 19 w 88"/>
                    <a:gd name="T41" fmla="*/ 12 h 95"/>
                    <a:gd name="T42" fmla="*/ 25 w 88"/>
                    <a:gd name="T43" fmla="*/ 8 h 95"/>
                    <a:gd name="T44" fmla="*/ 31 w 88"/>
                    <a:gd name="T45" fmla="*/ 4 h 95"/>
                    <a:gd name="T46" fmla="*/ 37 w 88"/>
                    <a:gd name="T47" fmla="*/ 2 h 95"/>
                    <a:gd name="T48" fmla="*/ 44 w 88"/>
                    <a:gd name="T49" fmla="*/ 1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88" h="95">
                      <a:moveTo>
                        <a:pt x="44" y="1"/>
                      </a:moveTo>
                      <a:cubicBezTo>
                        <a:pt x="47" y="0"/>
                        <a:pt x="50" y="0"/>
                        <a:pt x="53" y="0"/>
                      </a:cubicBezTo>
                      <a:cubicBezTo>
                        <a:pt x="56" y="0"/>
                        <a:pt x="59" y="1"/>
                        <a:pt x="62" y="2"/>
                      </a:cubicBezTo>
                      <a:cubicBezTo>
                        <a:pt x="64" y="2"/>
                        <a:pt x="67" y="4"/>
                        <a:pt x="70" y="5"/>
                      </a:cubicBezTo>
                      <a:cubicBezTo>
                        <a:pt x="73" y="7"/>
                        <a:pt x="75" y="9"/>
                        <a:pt x="78" y="11"/>
                      </a:cubicBezTo>
                      <a:cubicBezTo>
                        <a:pt x="82" y="15"/>
                        <a:pt x="85" y="20"/>
                        <a:pt x="86" y="25"/>
                      </a:cubicBezTo>
                      <a:cubicBezTo>
                        <a:pt x="88" y="31"/>
                        <a:pt x="88" y="37"/>
                        <a:pt x="87" y="44"/>
                      </a:cubicBezTo>
                      <a:cubicBezTo>
                        <a:pt x="86" y="50"/>
                        <a:pt x="84" y="57"/>
                        <a:pt x="80" y="64"/>
                      </a:cubicBezTo>
                      <a:cubicBezTo>
                        <a:pt x="77" y="70"/>
                        <a:pt x="72" y="76"/>
                        <a:pt x="65" y="81"/>
                      </a:cubicBezTo>
                      <a:cubicBezTo>
                        <a:pt x="63" y="83"/>
                        <a:pt x="60" y="85"/>
                        <a:pt x="58" y="87"/>
                      </a:cubicBezTo>
                      <a:cubicBezTo>
                        <a:pt x="56" y="88"/>
                        <a:pt x="53" y="89"/>
                        <a:pt x="51" y="90"/>
                      </a:cubicBezTo>
                      <a:cubicBezTo>
                        <a:pt x="48" y="91"/>
                        <a:pt x="46" y="92"/>
                        <a:pt x="43" y="93"/>
                      </a:cubicBezTo>
                      <a:cubicBezTo>
                        <a:pt x="41" y="94"/>
                        <a:pt x="38" y="94"/>
                        <a:pt x="36" y="94"/>
                      </a:cubicBezTo>
                      <a:cubicBezTo>
                        <a:pt x="32" y="95"/>
                        <a:pt x="29" y="95"/>
                        <a:pt x="25" y="94"/>
                      </a:cubicBezTo>
                      <a:cubicBezTo>
                        <a:pt x="22" y="93"/>
                        <a:pt x="19" y="92"/>
                        <a:pt x="16" y="90"/>
                      </a:cubicBezTo>
                      <a:cubicBezTo>
                        <a:pt x="13" y="89"/>
                        <a:pt x="10" y="86"/>
                        <a:pt x="8" y="84"/>
                      </a:cubicBezTo>
                      <a:cubicBezTo>
                        <a:pt x="6" y="81"/>
                        <a:pt x="4" y="78"/>
                        <a:pt x="3" y="75"/>
                      </a:cubicBezTo>
                      <a:cubicBezTo>
                        <a:pt x="1" y="69"/>
                        <a:pt x="0" y="63"/>
                        <a:pt x="0" y="57"/>
                      </a:cubicBezTo>
                      <a:cubicBezTo>
                        <a:pt x="0" y="52"/>
                        <a:pt x="0" y="46"/>
                        <a:pt x="2" y="40"/>
                      </a:cubicBezTo>
                      <a:cubicBezTo>
                        <a:pt x="3" y="35"/>
                        <a:pt x="6" y="29"/>
                        <a:pt x="9" y="24"/>
                      </a:cubicBezTo>
                      <a:cubicBezTo>
                        <a:pt x="12" y="19"/>
                        <a:pt x="15" y="15"/>
                        <a:pt x="19" y="12"/>
                      </a:cubicBezTo>
                      <a:cubicBezTo>
                        <a:pt x="21" y="10"/>
                        <a:pt x="23" y="9"/>
                        <a:pt x="25" y="8"/>
                      </a:cubicBezTo>
                      <a:cubicBezTo>
                        <a:pt x="27" y="6"/>
                        <a:pt x="29" y="5"/>
                        <a:pt x="31" y="4"/>
                      </a:cubicBezTo>
                      <a:cubicBezTo>
                        <a:pt x="33" y="3"/>
                        <a:pt x="35" y="3"/>
                        <a:pt x="37" y="2"/>
                      </a:cubicBezTo>
                      <a:cubicBezTo>
                        <a:pt x="39" y="1"/>
                        <a:pt x="42" y="1"/>
                        <a:pt x="44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4" name="Freeform 92">
                  <a:extLst>
                    <a:ext uri="{FF2B5EF4-FFF2-40B4-BE49-F238E27FC236}">
                      <a16:creationId xmlns:a16="http://schemas.microsoft.com/office/drawing/2014/main" id="{E31F0F34-C39C-45BC-A424-994D382F7D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95726" y="2344875"/>
                  <a:ext cx="83766" cy="83085"/>
                </a:xfrm>
                <a:custGeom>
                  <a:avLst/>
                  <a:gdLst>
                    <a:gd name="T0" fmla="*/ 49 w 92"/>
                    <a:gd name="T1" fmla="*/ 1 h 91"/>
                    <a:gd name="T2" fmla="*/ 52 w 92"/>
                    <a:gd name="T3" fmla="*/ 1 h 91"/>
                    <a:gd name="T4" fmla="*/ 54 w 92"/>
                    <a:gd name="T5" fmla="*/ 0 h 91"/>
                    <a:gd name="T6" fmla="*/ 57 w 92"/>
                    <a:gd name="T7" fmla="*/ 0 h 91"/>
                    <a:gd name="T8" fmla="*/ 59 w 92"/>
                    <a:gd name="T9" fmla="*/ 0 h 91"/>
                    <a:gd name="T10" fmla="*/ 76 w 92"/>
                    <a:gd name="T11" fmla="*/ 3 h 91"/>
                    <a:gd name="T12" fmla="*/ 87 w 92"/>
                    <a:gd name="T13" fmla="*/ 14 h 91"/>
                    <a:gd name="T14" fmla="*/ 92 w 92"/>
                    <a:gd name="T15" fmla="*/ 31 h 91"/>
                    <a:gd name="T16" fmla="*/ 88 w 92"/>
                    <a:gd name="T17" fmla="*/ 53 h 91"/>
                    <a:gd name="T18" fmla="*/ 80 w 92"/>
                    <a:gd name="T19" fmla="*/ 67 h 91"/>
                    <a:gd name="T20" fmla="*/ 69 w 92"/>
                    <a:gd name="T21" fmla="*/ 78 h 91"/>
                    <a:gd name="T22" fmla="*/ 57 w 92"/>
                    <a:gd name="T23" fmla="*/ 86 h 91"/>
                    <a:gd name="T24" fmla="*/ 44 w 92"/>
                    <a:gd name="T25" fmla="*/ 90 h 91"/>
                    <a:gd name="T26" fmla="*/ 38 w 92"/>
                    <a:gd name="T27" fmla="*/ 91 h 91"/>
                    <a:gd name="T28" fmla="*/ 32 w 92"/>
                    <a:gd name="T29" fmla="*/ 90 h 91"/>
                    <a:gd name="T30" fmla="*/ 27 w 92"/>
                    <a:gd name="T31" fmla="*/ 89 h 91"/>
                    <a:gd name="T32" fmla="*/ 22 w 92"/>
                    <a:gd name="T33" fmla="*/ 87 h 91"/>
                    <a:gd name="T34" fmla="*/ 10 w 92"/>
                    <a:gd name="T35" fmla="*/ 77 h 91"/>
                    <a:gd name="T36" fmla="*/ 2 w 92"/>
                    <a:gd name="T37" fmla="*/ 64 h 91"/>
                    <a:gd name="T38" fmla="*/ 0 w 92"/>
                    <a:gd name="T39" fmla="*/ 50 h 91"/>
                    <a:gd name="T40" fmla="*/ 4 w 92"/>
                    <a:gd name="T41" fmla="*/ 36 h 91"/>
                    <a:gd name="T42" fmla="*/ 11 w 92"/>
                    <a:gd name="T43" fmla="*/ 24 h 91"/>
                    <a:gd name="T44" fmla="*/ 21 w 92"/>
                    <a:gd name="T45" fmla="*/ 14 h 91"/>
                    <a:gd name="T46" fmla="*/ 34 w 92"/>
                    <a:gd name="T47" fmla="*/ 6 h 91"/>
                    <a:gd name="T48" fmla="*/ 49 w 92"/>
                    <a:gd name="T49" fmla="*/ 1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92" h="91">
                      <a:moveTo>
                        <a:pt x="49" y="1"/>
                      </a:moveTo>
                      <a:cubicBezTo>
                        <a:pt x="50" y="1"/>
                        <a:pt x="51" y="1"/>
                        <a:pt x="52" y="1"/>
                      </a:cubicBezTo>
                      <a:cubicBezTo>
                        <a:pt x="52" y="1"/>
                        <a:pt x="53" y="1"/>
                        <a:pt x="54" y="0"/>
                      </a:cubicBezTo>
                      <a:cubicBezTo>
                        <a:pt x="55" y="0"/>
                        <a:pt x="56" y="0"/>
                        <a:pt x="57" y="0"/>
                      </a:cubicBezTo>
                      <a:cubicBezTo>
                        <a:pt x="57" y="0"/>
                        <a:pt x="58" y="0"/>
                        <a:pt x="59" y="0"/>
                      </a:cubicBezTo>
                      <a:cubicBezTo>
                        <a:pt x="65" y="0"/>
                        <a:pt x="71" y="1"/>
                        <a:pt x="76" y="3"/>
                      </a:cubicBezTo>
                      <a:cubicBezTo>
                        <a:pt x="81" y="6"/>
                        <a:pt x="85" y="10"/>
                        <a:pt x="87" y="14"/>
                      </a:cubicBezTo>
                      <a:cubicBezTo>
                        <a:pt x="90" y="19"/>
                        <a:pt x="92" y="25"/>
                        <a:pt x="92" y="31"/>
                      </a:cubicBezTo>
                      <a:cubicBezTo>
                        <a:pt x="92" y="38"/>
                        <a:pt x="91" y="45"/>
                        <a:pt x="88" y="53"/>
                      </a:cubicBezTo>
                      <a:cubicBezTo>
                        <a:pt x="86" y="58"/>
                        <a:pt x="83" y="63"/>
                        <a:pt x="80" y="67"/>
                      </a:cubicBezTo>
                      <a:cubicBezTo>
                        <a:pt x="77" y="71"/>
                        <a:pt x="73" y="75"/>
                        <a:pt x="69" y="78"/>
                      </a:cubicBezTo>
                      <a:cubicBezTo>
                        <a:pt x="65" y="82"/>
                        <a:pt x="61" y="84"/>
                        <a:pt x="57" y="86"/>
                      </a:cubicBezTo>
                      <a:cubicBezTo>
                        <a:pt x="52" y="88"/>
                        <a:pt x="48" y="90"/>
                        <a:pt x="44" y="90"/>
                      </a:cubicBezTo>
                      <a:cubicBezTo>
                        <a:pt x="42" y="90"/>
                        <a:pt x="40" y="91"/>
                        <a:pt x="38" y="91"/>
                      </a:cubicBezTo>
                      <a:cubicBezTo>
                        <a:pt x="36" y="91"/>
                        <a:pt x="34" y="91"/>
                        <a:pt x="32" y="90"/>
                      </a:cubicBezTo>
                      <a:cubicBezTo>
                        <a:pt x="31" y="90"/>
                        <a:pt x="29" y="90"/>
                        <a:pt x="27" y="89"/>
                      </a:cubicBezTo>
                      <a:cubicBezTo>
                        <a:pt x="26" y="89"/>
                        <a:pt x="24" y="88"/>
                        <a:pt x="22" y="87"/>
                      </a:cubicBezTo>
                      <a:cubicBezTo>
                        <a:pt x="17" y="85"/>
                        <a:pt x="13" y="81"/>
                        <a:pt x="10" y="77"/>
                      </a:cubicBezTo>
                      <a:cubicBezTo>
                        <a:pt x="6" y="73"/>
                        <a:pt x="4" y="69"/>
                        <a:pt x="2" y="64"/>
                      </a:cubicBezTo>
                      <a:cubicBezTo>
                        <a:pt x="1" y="60"/>
                        <a:pt x="0" y="55"/>
                        <a:pt x="0" y="50"/>
                      </a:cubicBezTo>
                      <a:cubicBezTo>
                        <a:pt x="1" y="45"/>
                        <a:pt x="2" y="40"/>
                        <a:pt x="4" y="36"/>
                      </a:cubicBezTo>
                      <a:cubicBezTo>
                        <a:pt x="5" y="32"/>
                        <a:pt x="8" y="28"/>
                        <a:pt x="11" y="24"/>
                      </a:cubicBezTo>
                      <a:cubicBezTo>
                        <a:pt x="14" y="20"/>
                        <a:pt x="17" y="17"/>
                        <a:pt x="21" y="14"/>
                      </a:cubicBezTo>
                      <a:cubicBezTo>
                        <a:pt x="25" y="11"/>
                        <a:pt x="30" y="8"/>
                        <a:pt x="34" y="6"/>
                      </a:cubicBezTo>
                      <a:cubicBezTo>
                        <a:pt x="39" y="4"/>
                        <a:pt x="44" y="2"/>
                        <a:pt x="49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5" name="Freeform 93">
                  <a:extLst>
                    <a:ext uri="{FF2B5EF4-FFF2-40B4-BE49-F238E27FC236}">
                      <a16:creationId xmlns:a16="http://schemas.microsoft.com/office/drawing/2014/main" id="{AA72EC6F-7F85-40C3-961E-F3CCB765DD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12071" y="2218204"/>
                  <a:ext cx="80361" cy="74232"/>
                </a:xfrm>
                <a:custGeom>
                  <a:avLst/>
                  <a:gdLst>
                    <a:gd name="T0" fmla="*/ 46 w 88"/>
                    <a:gd name="T1" fmla="*/ 2 h 81"/>
                    <a:gd name="T2" fmla="*/ 59 w 88"/>
                    <a:gd name="T3" fmla="*/ 1 h 81"/>
                    <a:gd name="T4" fmla="*/ 71 w 88"/>
                    <a:gd name="T5" fmla="*/ 3 h 81"/>
                    <a:gd name="T6" fmla="*/ 80 w 88"/>
                    <a:gd name="T7" fmla="*/ 10 h 81"/>
                    <a:gd name="T8" fmla="*/ 87 w 88"/>
                    <a:gd name="T9" fmla="*/ 22 h 81"/>
                    <a:gd name="T10" fmla="*/ 87 w 88"/>
                    <a:gd name="T11" fmla="*/ 40 h 81"/>
                    <a:gd name="T12" fmla="*/ 79 w 88"/>
                    <a:gd name="T13" fmla="*/ 57 h 81"/>
                    <a:gd name="T14" fmla="*/ 65 w 88"/>
                    <a:gd name="T15" fmla="*/ 71 h 81"/>
                    <a:gd name="T16" fmla="*/ 48 w 88"/>
                    <a:gd name="T17" fmla="*/ 79 h 81"/>
                    <a:gd name="T18" fmla="*/ 48 w 88"/>
                    <a:gd name="T19" fmla="*/ 79 h 81"/>
                    <a:gd name="T20" fmla="*/ 47 w 88"/>
                    <a:gd name="T21" fmla="*/ 79 h 81"/>
                    <a:gd name="T22" fmla="*/ 47 w 88"/>
                    <a:gd name="T23" fmla="*/ 79 h 81"/>
                    <a:gd name="T24" fmla="*/ 47 w 88"/>
                    <a:gd name="T25" fmla="*/ 79 h 81"/>
                    <a:gd name="T26" fmla="*/ 30 w 88"/>
                    <a:gd name="T27" fmla="*/ 81 h 81"/>
                    <a:gd name="T28" fmla="*/ 16 w 88"/>
                    <a:gd name="T29" fmla="*/ 78 h 81"/>
                    <a:gd name="T30" fmla="*/ 6 w 88"/>
                    <a:gd name="T31" fmla="*/ 70 h 81"/>
                    <a:gd name="T32" fmla="*/ 1 w 88"/>
                    <a:gd name="T33" fmla="*/ 60 h 81"/>
                    <a:gd name="T34" fmla="*/ 1 w 88"/>
                    <a:gd name="T35" fmla="*/ 48 h 81"/>
                    <a:gd name="T36" fmla="*/ 7 w 88"/>
                    <a:gd name="T37" fmla="*/ 34 h 81"/>
                    <a:gd name="T38" fmla="*/ 17 w 88"/>
                    <a:gd name="T39" fmla="*/ 21 h 81"/>
                    <a:gd name="T40" fmla="*/ 31 w 88"/>
                    <a:gd name="T41" fmla="*/ 9 h 81"/>
                    <a:gd name="T42" fmla="*/ 35 w 88"/>
                    <a:gd name="T43" fmla="*/ 6 h 81"/>
                    <a:gd name="T44" fmla="*/ 38 w 88"/>
                    <a:gd name="T45" fmla="*/ 5 h 81"/>
                    <a:gd name="T46" fmla="*/ 42 w 88"/>
                    <a:gd name="T47" fmla="*/ 3 h 81"/>
                    <a:gd name="T48" fmla="*/ 46 w 88"/>
                    <a:gd name="T49" fmla="*/ 2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88" h="81">
                      <a:moveTo>
                        <a:pt x="46" y="2"/>
                      </a:moveTo>
                      <a:cubicBezTo>
                        <a:pt x="50" y="1"/>
                        <a:pt x="55" y="0"/>
                        <a:pt x="59" y="1"/>
                      </a:cubicBezTo>
                      <a:cubicBezTo>
                        <a:pt x="63" y="1"/>
                        <a:pt x="67" y="2"/>
                        <a:pt x="71" y="3"/>
                      </a:cubicBezTo>
                      <a:cubicBezTo>
                        <a:pt x="75" y="5"/>
                        <a:pt x="78" y="7"/>
                        <a:pt x="80" y="10"/>
                      </a:cubicBezTo>
                      <a:cubicBezTo>
                        <a:pt x="83" y="13"/>
                        <a:pt x="85" y="17"/>
                        <a:pt x="87" y="22"/>
                      </a:cubicBezTo>
                      <a:cubicBezTo>
                        <a:pt x="88" y="28"/>
                        <a:pt x="88" y="34"/>
                        <a:pt x="87" y="40"/>
                      </a:cubicBezTo>
                      <a:cubicBezTo>
                        <a:pt x="85" y="46"/>
                        <a:pt x="83" y="52"/>
                        <a:pt x="79" y="57"/>
                      </a:cubicBezTo>
                      <a:cubicBezTo>
                        <a:pt x="75" y="63"/>
                        <a:pt x="70" y="67"/>
                        <a:pt x="65" y="71"/>
                      </a:cubicBezTo>
                      <a:cubicBezTo>
                        <a:pt x="60" y="75"/>
                        <a:pt x="54" y="78"/>
                        <a:pt x="48" y="79"/>
                      </a:cubicBezTo>
                      <a:cubicBezTo>
                        <a:pt x="48" y="79"/>
                        <a:pt x="48" y="79"/>
                        <a:pt x="48" y="79"/>
                      </a:cubicBezTo>
                      <a:cubicBezTo>
                        <a:pt x="47" y="79"/>
                        <a:pt x="47" y="79"/>
                        <a:pt x="47" y="79"/>
                      </a:cubicBezTo>
                      <a:cubicBezTo>
                        <a:pt x="47" y="79"/>
                        <a:pt x="47" y="79"/>
                        <a:pt x="47" y="79"/>
                      </a:cubicBezTo>
                      <a:cubicBezTo>
                        <a:pt x="47" y="79"/>
                        <a:pt x="47" y="79"/>
                        <a:pt x="47" y="79"/>
                      </a:cubicBezTo>
                      <a:cubicBezTo>
                        <a:pt x="41" y="81"/>
                        <a:pt x="35" y="81"/>
                        <a:pt x="30" y="81"/>
                      </a:cubicBezTo>
                      <a:cubicBezTo>
                        <a:pt x="25" y="80"/>
                        <a:pt x="20" y="79"/>
                        <a:pt x="16" y="78"/>
                      </a:cubicBezTo>
                      <a:cubicBezTo>
                        <a:pt x="12" y="76"/>
                        <a:pt x="9" y="73"/>
                        <a:pt x="6" y="70"/>
                      </a:cubicBezTo>
                      <a:cubicBezTo>
                        <a:pt x="3" y="67"/>
                        <a:pt x="2" y="64"/>
                        <a:pt x="1" y="60"/>
                      </a:cubicBezTo>
                      <a:cubicBezTo>
                        <a:pt x="0" y="56"/>
                        <a:pt x="0" y="52"/>
                        <a:pt x="1" y="48"/>
                      </a:cubicBezTo>
                      <a:cubicBezTo>
                        <a:pt x="2" y="43"/>
                        <a:pt x="4" y="39"/>
                        <a:pt x="7" y="34"/>
                      </a:cubicBezTo>
                      <a:cubicBezTo>
                        <a:pt x="9" y="29"/>
                        <a:pt x="13" y="25"/>
                        <a:pt x="17" y="21"/>
                      </a:cubicBezTo>
                      <a:cubicBezTo>
                        <a:pt x="21" y="16"/>
                        <a:pt x="26" y="12"/>
                        <a:pt x="31" y="9"/>
                      </a:cubicBezTo>
                      <a:cubicBezTo>
                        <a:pt x="32" y="8"/>
                        <a:pt x="33" y="7"/>
                        <a:pt x="35" y="6"/>
                      </a:cubicBezTo>
                      <a:cubicBezTo>
                        <a:pt x="36" y="6"/>
                        <a:pt x="37" y="5"/>
                        <a:pt x="38" y="5"/>
                      </a:cubicBezTo>
                      <a:cubicBezTo>
                        <a:pt x="40" y="4"/>
                        <a:pt x="41" y="4"/>
                        <a:pt x="42" y="3"/>
                      </a:cubicBezTo>
                      <a:cubicBezTo>
                        <a:pt x="43" y="3"/>
                        <a:pt x="44" y="2"/>
                        <a:pt x="46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56" name="Freeform 94">
                  <a:extLst>
                    <a:ext uri="{FF2B5EF4-FFF2-40B4-BE49-F238E27FC236}">
                      <a16:creationId xmlns:a16="http://schemas.microsoft.com/office/drawing/2014/main" id="{35763F6E-89B1-4627-952F-8C1849FE5B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8951" y="2144653"/>
                  <a:ext cx="70827" cy="65378"/>
                </a:xfrm>
                <a:custGeom>
                  <a:avLst/>
                  <a:gdLst>
                    <a:gd name="T0" fmla="*/ 36 w 77"/>
                    <a:gd name="T1" fmla="*/ 3 h 72"/>
                    <a:gd name="T2" fmla="*/ 43 w 77"/>
                    <a:gd name="T3" fmla="*/ 1 h 72"/>
                    <a:gd name="T4" fmla="*/ 50 w 77"/>
                    <a:gd name="T5" fmla="*/ 1 h 72"/>
                    <a:gd name="T6" fmla="*/ 57 w 77"/>
                    <a:gd name="T7" fmla="*/ 1 h 72"/>
                    <a:gd name="T8" fmla="*/ 64 w 77"/>
                    <a:gd name="T9" fmla="*/ 3 h 72"/>
                    <a:gd name="T10" fmla="*/ 74 w 77"/>
                    <a:gd name="T11" fmla="*/ 12 h 72"/>
                    <a:gd name="T12" fmla="*/ 77 w 77"/>
                    <a:gd name="T13" fmla="*/ 25 h 72"/>
                    <a:gd name="T14" fmla="*/ 72 w 77"/>
                    <a:gd name="T15" fmla="*/ 40 h 72"/>
                    <a:gd name="T16" fmla="*/ 61 w 77"/>
                    <a:gd name="T17" fmla="*/ 54 h 72"/>
                    <a:gd name="T18" fmla="*/ 54 w 77"/>
                    <a:gd name="T19" fmla="*/ 59 h 72"/>
                    <a:gd name="T20" fmla="*/ 47 w 77"/>
                    <a:gd name="T21" fmla="*/ 63 h 72"/>
                    <a:gd name="T22" fmla="*/ 40 w 77"/>
                    <a:gd name="T23" fmla="*/ 67 h 72"/>
                    <a:gd name="T24" fmla="*/ 33 w 77"/>
                    <a:gd name="T25" fmla="*/ 69 h 72"/>
                    <a:gd name="T26" fmla="*/ 26 w 77"/>
                    <a:gd name="T27" fmla="*/ 71 h 72"/>
                    <a:gd name="T28" fmla="*/ 20 w 77"/>
                    <a:gd name="T29" fmla="*/ 71 h 72"/>
                    <a:gd name="T30" fmla="*/ 14 w 77"/>
                    <a:gd name="T31" fmla="*/ 71 h 72"/>
                    <a:gd name="T32" fmla="*/ 8 w 77"/>
                    <a:gd name="T33" fmla="*/ 69 h 72"/>
                    <a:gd name="T34" fmla="*/ 2 w 77"/>
                    <a:gd name="T35" fmla="*/ 63 h 72"/>
                    <a:gd name="T36" fmla="*/ 0 w 77"/>
                    <a:gd name="T37" fmla="*/ 52 h 72"/>
                    <a:gd name="T38" fmla="*/ 1 w 77"/>
                    <a:gd name="T39" fmla="*/ 40 h 72"/>
                    <a:gd name="T40" fmla="*/ 7 w 77"/>
                    <a:gd name="T41" fmla="*/ 26 h 72"/>
                    <a:gd name="T42" fmla="*/ 13 w 77"/>
                    <a:gd name="T43" fmla="*/ 18 h 72"/>
                    <a:gd name="T44" fmla="*/ 20 w 77"/>
                    <a:gd name="T45" fmla="*/ 12 h 72"/>
                    <a:gd name="T46" fmla="*/ 27 w 77"/>
                    <a:gd name="T47" fmla="*/ 7 h 72"/>
                    <a:gd name="T48" fmla="*/ 36 w 77"/>
                    <a:gd name="T49" fmla="*/ 3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77" h="72">
                      <a:moveTo>
                        <a:pt x="36" y="3"/>
                      </a:moveTo>
                      <a:cubicBezTo>
                        <a:pt x="38" y="2"/>
                        <a:pt x="41" y="2"/>
                        <a:pt x="43" y="1"/>
                      </a:cubicBezTo>
                      <a:cubicBezTo>
                        <a:pt x="45" y="1"/>
                        <a:pt x="48" y="0"/>
                        <a:pt x="50" y="1"/>
                      </a:cubicBezTo>
                      <a:cubicBezTo>
                        <a:pt x="52" y="1"/>
                        <a:pt x="55" y="1"/>
                        <a:pt x="57" y="1"/>
                      </a:cubicBezTo>
                      <a:cubicBezTo>
                        <a:pt x="59" y="2"/>
                        <a:pt x="62" y="2"/>
                        <a:pt x="64" y="3"/>
                      </a:cubicBezTo>
                      <a:cubicBezTo>
                        <a:pt x="69" y="5"/>
                        <a:pt x="72" y="9"/>
                        <a:pt x="74" y="12"/>
                      </a:cubicBezTo>
                      <a:cubicBezTo>
                        <a:pt x="76" y="16"/>
                        <a:pt x="77" y="21"/>
                        <a:pt x="77" y="25"/>
                      </a:cubicBezTo>
                      <a:cubicBezTo>
                        <a:pt x="77" y="30"/>
                        <a:pt x="75" y="35"/>
                        <a:pt x="72" y="40"/>
                      </a:cubicBezTo>
                      <a:cubicBezTo>
                        <a:pt x="70" y="45"/>
                        <a:pt x="66" y="49"/>
                        <a:pt x="61" y="54"/>
                      </a:cubicBezTo>
                      <a:cubicBezTo>
                        <a:pt x="59" y="56"/>
                        <a:pt x="57" y="57"/>
                        <a:pt x="54" y="59"/>
                      </a:cubicBezTo>
                      <a:cubicBezTo>
                        <a:pt x="52" y="61"/>
                        <a:pt x="50" y="62"/>
                        <a:pt x="47" y="63"/>
                      </a:cubicBezTo>
                      <a:cubicBezTo>
                        <a:pt x="45" y="65"/>
                        <a:pt x="43" y="66"/>
                        <a:pt x="40" y="67"/>
                      </a:cubicBezTo>
                      <a:cubicBezTo>
                        <a:pt x="38" y="68"/>
                        <a:pt x="35" y="69"/>
                        <a:pt x="33" y="69"/>
                      </a:cubicBezTo>
                      <a:cubicBezTo>
                        <a:pt x="31" y="70"/>
                        <a:pt x="28" y="71"/>
                        <a:pt x="26" y="71"/>
                      </a:cubicBezTo>
                      <a:cubicBezTo>
                        <a:pt x="24" y="71"/>
                        <a:pt x="22" y="72"/>
                        <a:pt x="20" y="71"/>
                      </a:cubicBezTo>
                      <a:cubicBezTo>
                        <a:pt x="17" y="71"/>
                        <a:pt x="15" y="71"/>
                        <a:pt x="14" y="71"/>
                      </a:cubicBezTo>
                      <a:cubicBezTo>
                        <a:pt x="12" y="70"/>
                        <a:pt x="10" y="70"/>
                        <a:pt x="8" y="69"/>
                      </a:cubicBezTo>
                      <a:cubicBezTo>
                        <a:pt x="6" y="68"/>
                        <a:pt x="4" y="65"/>
                        <a:pt x="2" y="63"/>
                      </a:cubicBezTo>
                      <a:cubicBezTo>
                        <a:pt x="1" y="60"/>
                        <a:pt x="0" y="56"/>
                        <a:pt x="0" y="52"/>
                      </a:cubicBezTo>
                      <a:cubicBezTo>
                        <a:pt x="0" y="48"/>
                        <a:pt x="0" y="44"/>
                        <a:pt x="1" y="40"/>
                      </a:cubicBezTo>
                      <a:cubicBezTo>
                        <a:pt x="3" y="35"/>
                        <a:pt x="5" y="31"/>
                        <a:pt x="7" y="26"/>
                      </a:cubicBezTo>
                      <a:cubicBezTo>
                        <a:pt x="9" y="23"/>
                        <a:pt x="10" y="21"/>
                        <a:pt x="13" y="18"/>
                      </a:cubicBezTo>
                      <a:cubicBezTo>
                        <a:pt x="15" y="16"/>
                        <a:pt x="17" y="14"/>
                        <a:pt x="20" y="12"/>
                      </a:cubicBezTo>
                      <a:cubicBezTo>
                        <a:pt x="22" y="10"/>
                        <a:pt x="25" y="8"/>
                        <a:pt x="27" y="7"/>
                      </a:cubicBezTo>
                      <a:cubicBezTo>
                        <a:pt x="30" y="5"/>
                        <a:pt x="33" y="4"/>
                        <a:pt x="36" y="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0320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031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8" r:id="rId2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marL="0" indent="0" algn="l" defTabSz="913814" rtl="0" eaLnBrk="1" latinLnBrk="0" hangingPunct="1">
        <a:lnSpc>
          <a:spcPct val="90000"/>
        </a:lnSpc>
        <a:spcBef>
          <a:spcPts val="0"/>
        </a:spcBef>
        <a:buFont typeface="+mj-lt"/>
        <a:buNone/>
        <a:defRPr sz="2800" b="1" i="0" kern="1200" baseline="0">
          <a:solidFill>
            <a:schemeClr val="accent6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381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None/>
        <a:defRPr sz="1999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381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44000" algn="l" defTabSz="91381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Symbol" panose="05050102010706020507" pitchFamily="18" charset="2"/>
        <a:buChar char="-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44000" algn="l" defTabSz="91381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Symbol" panose="05050102010706020507" pitchFamily="18" charset="2"/>
        <a:buChar char="-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44000" algn="l" defTabSz="91381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Symbol" panose="05050102010706020507" pitchFamily="18" charset="2"/>
        <a:buChar char="-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539654" indent="-197873" algn="l" defTabSz="913814" rtl="0" eaLnBrk="1" latinLnBrk="0" hangingPunct="1">
        <a:lnSpc>
          <a:spcPct val="108000"/>
        </a:lnSpc>
        <a:spcBef>
          <a:spcPts val="0"/>
        </a:spcBef>
        <a:spcAft>
          <a:spcPts val="1007"/>
        </a:spcAft>
        <a:buFont typeface="Symbol" panose="05050102010706020507" pitchFamily="18" charset="2"/>
        <a:buChar char="-"/>
        <a:defRPr sz="1499" b="0" i="0" kern="1200">
          <a:solidFill>
            <a:schemeClr val="tx1"/>
          </a:solidFill>
          <a:latin typeface="+mn-lt"/>
          <a:ea typeface="+mn-ea"/>
          <a:cs typeface="+mn-cs"/>
        </a:defRPr>
      </a:lvl6pPr>
      <a:lvl7pPr marL="539654" indent="-197873" algn="l" defTabSz="913814" rtl="0" eaLnBrk="1" latinLnBrk="0" hangingPunct="1">
        <a:lnSpc>
          <a:spcPct val="108000"/>
        </a:lnSpc>
        <a:spcBef>
          <a:spcPts val="0"/>
        </a:spcBef>
        <a:spcAft>
          <a:spcPts val="1007"/>
        </a:spcAft>
        <a:buFont typeface="Symbol" panose="05050102010706020507" pitchFamily="18" charset="2"/>
        <a:buChar char="-"/>
        <a:defRPr sz="1499" b="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539654" indent="-197873" algn="l" defTabSz="913814" rtl="0" eaLnBrk="1" latinLnBrk="0" hangingPunct="1">
        <a:lnSpc>
          <a:spcPct val="108000"/>
        </a:lnSpc>
        <a:spcBef>
          <a:spcPts val="0"/>
        </a:spcBef>
        <a:spcAft>
          <a:spcPts val="1007"/>
        </a:spcAft>
        <a:buFont typeface="Symbol" panose="05050102010706020507" pitchFamily="18" charset="2"/>
        <a:buChar char="-"/>
        <a:defRPr sz="1499" b="0" i="0" kern="1200">
          <a:solidFill>
            <a:schemeClr val="tx1"/>
          </a:solidFill>
          <a:latin typeface="+mn-lt"/>
          <a:ea typeface="+mn-ea"/>
          <a:cs typeface="+mn-cs"/>
        </a:defRPr>
      </a:lvl8pPr>
      <a:lvl9pPr marL="539654" indent="-197873" algn="l" defTabSz="913814" rtl="0" eaLnBrk="1" latinLnBrk="0" hangingPunct="1">
        <a:lnSpc>
          <a:spcPct val="108000"/>
        </a:lnSpc>
        <a:spcBef>
          <a:spcPts val="0"/>
        </a:spcBef>
        <a:spcAft>
          <a:spcPts val="1007"/>
        </a:spcAft>
        <a:buFont typeface="Symbol" panose="05050102010706020507" pitchFamily="18" charset="2"/>
        <a:buChar char="-"/>
        <a:defRPr sz="1499" b="0" i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06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814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720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8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535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443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349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256" algn="l" defTabSz="91381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34" userDrawn="1">
          <p15:clr>
            <a:srgbClr val="A4A3A4"/>
          </p15:clr>
        </p15:guide>
        <p15:guide id="2" orient="horz" pos="134" userDrawn="1">
          <p15:clr>
            <a:srgbClr val="A4A3A4"/>
          </p15:clr>
        </p15:guide>
        <p15:guide id="3" orient="horz" pos="4186" userDrawn="1">
          <p15:clr>
            <a:srgbClr val="A4A3A4"/>
          </p15:clr>
        </p15:guide>
        <p15:guide id="4" pos="7543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7BE96-492C-4F84-B864-D5005E86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28A816-4D66-48EF-BC55-3DBB2BB8A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847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1A968A-5FDC-4897-AC49-7F788BA4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7795C70-E668-4C8C-880F-08CB17A9E3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92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4COL CHIARO">
  <a:themeElements>
    <a:clrScheme name="WCD">
      <a:dk1>
        <a:srgbClr val="464646"/>
      </a:dk1>
      <a:lt1>
        <a:sysClr val="window" lastClr="FFFFFF"/>
      </a:lt1>
      <a:dk2>
        <a:srgbClr val="464646"/>
      </a:dk2>
      <a:lt2>
        <a:srgbClr val="FFFFFF"/>
      </a:lt2>
      <a:accent1>
        <a:srgbClr val="008D36"/>
      </a:accent1>
      <a:accent2>
        <a:srgbClr val="39A433"/>
      </a:accent2>
      <a:accent3>
        <a:srgbClr val="5EB130"/>
      </a:accent3>
      <a:accent4>
        <a:srgbClr val="73B72B"/>
      </a:accent4>
      <a:accent5>
        <a:srgbClr val="C4C5C6"/>
      </a:accent5>
      <a:accent6>
        <a:srgbClr val="DFE0E1"/>
      </a:accent6>
      <a:hlink>
        <a:srgbClr val="008D36"/>
      </a:hlink>
      <a:folHlink>
        <a:srgbClr val="008D36"/>
      </a:folHlink>
    </a:clrScheme>
    <a:fontScheme name="WCD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noFill/>
          <a:miter lim="400000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</a:spDef>
    <a:lnDef>
      <a:spPr bwMode="auto"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 marL="12700" algn="ctr">
          <a:lnSpc>
            <a:spcPct val="100000"/>
          </a:lnSpc>
          <a:defRPr sz="1000" smtClean="0">
            <a:latin typeface="+mn-lt"/>
          </a:defRPr>
        </a:defPPr>
      </a:lstStyle>
    </a:txDef>
  </a:objectDefaults>
  <a:extraClrSchemeLst/>
  <a:custClrLst>
    <a:custClr name="Light Grey 100%">
      <a:srgbClr val="E6E6E6"/>
    </a:custClr>
    <a:custClr name="Light Grey +20 K">
      <a:srgbClr val="C8C8C8"/>
    </a:custClr>
    <a:custClr name="Light Grey +40 K">
      <a:srgbClr val="9E9E9E"/>
    </a:custClr>
    <a:custClr name="Light Grey +60 K">
      <a:srgbClr val="707070"/>
    </a:custClr>
    <a:custClr name="Light Grey +80 K">
      <a:srgbClr val="444444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e Blue 100%">
      <a:srgbClr val="00ADEF"/>
    </a:custClr>
    <a:custClr name="Pure Blue +">
      <a:srgbClr val="0082E6"/>
    </a:custClr>
    <a:custClr name="Pure Blue ++">
      <a:srgbClr val="003366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Red">
      <a:srgbClr val="9F0002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MERCEDES" id="{862C40D1-AF11-4695-A3D1-08F9BAAEFDB5}" vid="{BA4E3B42-4BC2-4F4B-9990-DDC1D076C2A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MERCEDES</Template>
  <TotalTime>2885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Symbol</vt:lpstr>
      <vt:lpstr>4COL CHIARO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Paolo Odorisio</dc:creator>
  <cp:lastModifiedBy>Livia Apa</cp:lastModifiedBy>
  <cp:revision>1236</cp:revision>
  <cp:lastPrinted>2018-04-18T13:06:08Z</cp:lastPrinted>
  <dcterms:created xsi:type="dcterms:W3CDTF">2017-09-27T20:11:21Z</dcterms:created>
  <dcterms:modified xsi:type="dcterms:W3CDTF">2019-05-02T09:53:59Z</dcterms:modified>
</cp:coreProperties>
</file>